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4"/>
  </p:sldMasterIdLst>
  <p:notesMasterIdLst>
    <p:notesMasterId r:id="rId32"/>
  </p:notesMasterIdLst>
  <p:handoutMasterIdLst>
    <p:handoutMasterId r:id="rId33"/>
  </p:handoutMasterIdLst>
  <p:sldIdLst>
    <p:sldId id="319" r:id="rId5"/>
    <p:sldId id="264" r:id="rId6"/>
    <p:sldId id="1233" r:id="rId7"/>
    <p:sldId id="1234" r:id="rId8"/>
    <p:sldId id="1236" r:id="rId9"/>
    <p:sldId id="1235" r:id="rId10"/>
    <p:sldId id="1237" r:id="rId11"/>
    <p:sldId id="1238" r:id="rId12"/>
    <p:sldId id="1239" r:id="rId13"/>
    <p:sldId id="1241" r:id="rId14"/>
    <p:sldId id="1240" r:id="rId15"/>
    <p:sldId id="1242" r:id="rId16"/>
    <p:sldId id="1243" r:id="rId17"/>
    <p:sldId id="1245" r:id="rId18"/>
    <p:sldId id="1246" r:id="rId19"/>
    <p:sldId id="1247" r:id="rId20"/>
    <p:sldId id="1249" r:id="rId21"/>
    <p:sldId id="1250" r:id="rId22"/>
    <p:sldId id="1251" r:id="rId23"/>
    <p:sldId id="1253" r:id="rId24"/>
    <p:sldId id="1258" r:id="rId25"/>
    <p:sldId id="1255" r:id="rId26"/>
    <p:sldId id="1254" r:id="rId27"/>
    <p:sldId id="1257" r:id="rId28"/>
    <p:sldId id="1259" r:id="rId29"/>
    <p:sldId id="1260" r:id="rId30"/>
    <p:sldId id="539" r:id="rId31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34"/>
      <p:bold r:id="rId35"/>
      <p:italic r:id="rId36"/>
      <p:boldItalic r:id="rId37"/>
    </p:embeddedFont>
    <p:embeddedFont>
      <p:font typeface="Cambria" panose="02040503050406030204" pitchFamily="18" charset="0"/>
      <p:regular r:id="rId38"/>
      <p:bold r:id="rId39"/>
      <p:italic r:id="rId40"/>
      <p:boldItalic r:id="rId41"/>
    </p:embeddedFont>
    <p:embeddedFont>
      <p:font typeface="Montserrat" panose="00000500000000000000" pitchFamily="2" charset="0"/>
      <p:regular r:id="rId42"/>
      <p:bold r:id="rId43"/>
      <p:italic r:id="rId44"/>
      <p:boldItalic r:id="rId45"/>
    </p:embeddedFont>
    <p:embeddedFont>
      <p:font typeface="Montserrat Medium" panose="00000600000000000000" pitchFamily="2" charset="0"/>
      <p:regular r:id="rId46"/>
      <p:bold r:id="rId47"/>
      <p:italic r:id="rId48"/>
      <p:boldItalic r:id="rId4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6">
          <p15:clr>
            <a:srgbClr val="A4A3A4"/>
          </p15:clr>
        </p15:guide>
        <p15:guide id="2" pos="288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66DA5"/>
    <a:srgbClr val="196F3C"/>
    <a:srgbClr val="957104"/>
    <a:srgbClr val="B4E2D4"/>
    <a:srgbClr val="B0E3FE"/>
    <a:srgbClr val="6A98FE"/>
    <a:srgbClr val="01298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3A15D92-7342-41B2-B0A3-0314E8D12A9B}" v="425" dt="2022-09-01T11:47:15.04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69" autoAdjust="0"/>
    <p:restoredTop sz="94660"/>
  </p:normalViewPr>
  <p:slideViewPr>
    <p:cSldViewPr snapToGrid="0">
      <p:cViewPr varScale="1">
        <p:scale>
          <a:sx n="130" d="100"/>
          <a:sy n="130" d="100"/>
        </p:scale>
        <p:origin x="948" y="114"/>
      </p:cViewPr>
      <p:guideLst>
        <p:guide orient="horz" pos="1626"/>
        <p:guide pos="288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6.fntdata"/><Relationship Id="rId21" Type="http://schemas.openxmlformats.org/officeDocument/2006/relationships/slide" Target="slides/slide17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font" Target="fonts/font14.fntdata"/><Relationship Id="rId50" Type="http://schemas.openxmlformats.org/officeDocument/2006/relationships/presProps" Target="presProps.xml"/><Relationship Id="rId55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font" Target="fonts/font12.fntdata"/><Relationship Id="rId53" Type="http://schemas.openxmlformats.org/officeDocument/2006/relationships/tableStyles" Target="tableStyles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font" Target="fonts/font11.fntdata"/><Relationship Id="rId52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48" Type="http://schemas.openxmlformats.org/officeDocument/2006/relationships/font" Target="fonts/font15.fntdata"/><Relationship Id="rId8" Type="http://schemas.openxmlformats.org/officeDocument/2006/relationships/slide" Target="slides/slide4.xml"/><Relationship Id="rId51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handoutMaster" Target="handoutMasters/handoutMaster1.xml"/><Relationship Id="rId38" Type="http://schemas.openxmlformats.org/officeDocument/2006/relationships/font" Target="fonts/font5.fntdata"/><Relationship Id="rId46" Type="http://schemas.openxmlformats.org/officeDocument/2006/relationships/font" Target="fonts/font13.fntdata"/><Relationship Id="rId20" Type="http://schemas.openxmlformats.org/officeDocument/2006/relationships/slide" Target="slides/slide16.xml"/><Relationship Id="rId41" Type="http://schemas.openxmlformats.org/officeDocument/2006/relationships/font" Target="fonts/font8.fntdata"/><Relationship Id="rId54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font" Target="fonts/font3.fntdata"/><Relationship Id="rId49" Type="http://schemas.openxmlformats.org/officeDocument/2006/relationships/font" Target="fonts/font16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nathan  Cosme" userId="272d5a2a-eea8-4805-b974-3aa4aa9a913a" providerId="ADAL" clId="{D3A15D92-7342-41B2-B0A3-0314E8D12A9B}"/>
    <pc:docChg chg="undo redo custSel addSld delSld modSld sldOrd modMainMaster">
      <pc:chgData name="Jonathan  Cosme" userId="272d5a2a-eea8-4805-b974-3aa4aa9a913a" providerId="ADAL" clId="{D3A15D92-7342-41B2-B0A3-0314E8D12A9B}" dt="2022-09-01T11:50:11.612" v="10389" actId="207"/>
      <pc:docMkLst>
        <pc:docMk/>
      </pc:docMkLst>
      <pc:sldChg chg="modSp mod ord">
        <pc:chgData name="Jonathan  Cosme" userId="272d5a2a-eea8-4805-b974-3aa4aa9a913a" providerId="ADAL" clId="{D3A15D92-7342-41B2-B0A3-0314E8D12A9B}" dt="2022-08-31T18:45:21.010" v="5453" actId="20577"/>
        <pc:sldMkLst>
          <pc:docMk/>
          <pc:sldMk cId="0" sldId="264"/>
        </pc:sldMkLst>
        <pc:spChg chg="mod">
          <ac:chgData name="Jonathan  Cosme" userId="272d5a2a-eea8-4805-b974-3aa4aa9a913a" providerId="ADAL" clId="{D3A15D92-7342-41B2-B0A3-0314E8D12A9B}" dt="2022-08-31T18:45:21.010" v="5453" actId="20577"/>
          <ac:spMkLst>
            <pc:docMk/>
            <pc:sldMk cId="0" sldId="264"/>
            <ac:spMk id="710" creationId="{00000000-0000-0000-0000-000000000000}"/>
          </ac:spMkLst>
        </pc:spChg>
      </pc:sldChg>
      <pc:sldChg chg="modSp mod">
        <pc:chgData name="Jonathan  Cosme" userId="272d5a2a-eea8-4805-b974-3aa4aa9a913a" providerId="ADAL" clId="{D3A15D92-7342-41B2-B0A3-0314E8D12A9B}" dt="2022-09-01T10:05:43.137" v="9147" actId="20577"/>
        <pc:sldMkLst>
          <pc:docMk/>
          <pc:sldMk cId="0" sldId="319"/>
        </pc:sldMkLst>
        <pc:spChg chg="mod">
          <ac:chgData name="Jonathan  Cosme" userId="272d5a2a-eea8-4805-b974-3aa4aa9a913a" providerId="ADAL" clId="{D3A15D92-7342-41B2-B0A3-0314E8D12A9B}" dt="2022-09-01T10:05:43.137" v="9147" actId="20577"/>
          <ac:spMkLst>
            <pc:docMk/>
            <pc:sldMk cId="0" sldId="319"/>
            <ac:spMk id="3" creationId="{00000000-0000-0000-0000-000000000000}"/>
          </ac:spMkLst>
        </pc:spChg>
      </pc:sldChg>
      <pc:sldChg chg="modSp del mod ord">
        <pc:chgData name="Jonathan  Cosme" userId="272d5a2a-eea8-4805-b974-3aa4aa9a913a" providerId="ADAL" clId="{D3A15D92-7342-41B2-B0A3-0314E8D12A9B}" dt="2022-09-01T09:50:47.357" v="9090" actId="47"/>
        <pc:sldMkLst>
          <pc:docMk/>
          <pc:sldMk cId="0" sldId="527"/>
        </pc:sldMkLst>
        <pc:spChg chg="mod">
          <ac:chgData name="Jonathan  Cosme" userId="272d5a2a-eea8-4805-b974-3aa4aa9a913a" providerId="ADAL" clId="{D3A15D92-7342-41B2-B0A3-0314E8D12A9B}" dt="2022-08-31T18:46:29.973" v="5479" actId="20577"/>
          <ac:spMkLst>
            <pc:docMk/>
            <pc:sldMk cId="0" sldId="527"/>
            <ac:spMk id="2" creationId="{00000000-0000-0000-0000-000000000000}"/>
          </ac:spMkLst>
        </pc:spChg>
      </pc:sldChg>
      <pc:sldChg chg="addSp delSp modSp mod modNotes">
        <pc:chgData name="Jonathan  Cosme" userId="272d5a2a-eea8-4805-b974-3aa4aa9a913a" providerId="ADAL" clId="{D3A15D92-7342-41B2-B0A3-0314E8D12A9B}" dt="2022-08-31T17:29:00.374" v="3074" actId="1076"/>
        <pc:sldMkLst>
          <pc:docMk/>
          <pc:sldMk cId="0" sldId="1233"/>
        </pc:sldMkLst>
        <pc:spChg chg="del">
          <ac:chgData name="Jonathan  Cosme" userId="272d5a2a-eea8-4805-b974-3aa4aa9a913a" providerId="ADAL" clId="{D3A15D92-7342-41B2-B0A3-0314E8D12A9B}" dt="2022-08-30T17:26:34.738" v="37" actId="478"/>
          <ac:spMkLst>
            <pc:docMk/>
            <pc:sldMk cId="0" sldId="1233"/>
            <ac:spMk id="6" creationId="{00000000-0000-0000-0000-000000000000}"/>
          </ac:spMkLst>
        </pc:spChg>
        <pc:spChg chg="del">
          <ac:chgData name="Jonathan  Cosme" userId="272d5a2a-eea8-4805-b974-3aa4aa9a913a" providerId="ADAL" clId="{D3A15D92-7342-41B2-B0A3-0314E8D12A9B}" dt="2022-08-30T17:26:34.738" v="37" actId="478"/>
          <ac:spMkLst>
            <pc:docMk/>
            <pc:sldMk cId="0" sldId="1233"/>
            <ac:spMk id="9" creationId="{00000000-0000-0000-0000-000000000000}"/>
          </ac:spMkLst>
        </pc:spChg>
        <pc:spChg chg="mod">
          <ac:chgData name="Jonathan  Cosme" userId="272d5a2a-eea8-4805-b974-3aa4aa9a913a" providerId="ADAL" clId="{D3A15D92-7342-41B2-B0A3-0314E8D12A9B}" dt="2022-08-30T17:37:05.054" v="381" actId="120"/>
          <ac:spMkLst>
            <pc:docMk/>
            <pc:sldMk cId="0" sldId="1233"/>
            <ac:spMk id="14" creationId="{00000000-0000-0000-0000-000000000000}"/>
          </ac:spMkLst>
        </pc:spChg>
        <pc:spChg chg="mod">
          <ac:chgData name="Jonathan  Cosme" userId="272d5a2a-eea8-4805-b974-3aa4aa9a913a" providerId="ADAL" clId="{D3A15D92-7342-41B2-B0A3-0314E8D12A9B}" dt="2022-08-31T16:51:55.032" v="2769" actId="20577"/>
          <ac:spMkLst>
            <pc:docMk/>
            <pc:sldMk cId="0" sldId="1233"/>
            <ac:spMk id="48" creationId="{00000000-0000-0000-0000-000000000000}"/>
          </ac:spMkLst>
        </pc:spChg>
        <pc:picChg chg="del">
          <ac:chgData name="Jonathan  Cosme" userId="272d5a2a-eea8-4805-b974-3aa4aa9a913a" providerId="ADAL" clId="{D3A15D92-7342-41B2-B0A3-0314E8D12A9B}" dt="2022-08-30T17:26:34.738" v="37" actId="478"/>
          <ac:picMkLst>
            <pc:docMk/>
            <pc:sldMk cId="0" sldId="1233"/>
            <ac:picMk id="2" creationId="{00000000-0000-0000-0000-000000000000}"/>
          </ac:picMkLst>
        </pc:picChg>
        <pc:picChg chg="del">
          <ac:chgData name="Jonathan  Cosme" userId="272d5a2a-eea8-4805-b974-3aa4aa9a913a" providerId="ADAL" clId="{D3A15D92-7342-41B2-B0A3-0314E8D12A9B}" dt="2022-08-30T17:26:34.738" v="37" actId="478"/>
          <ac:picMkLst>
            <pc:docMk/>
            <pc:sldMk cId="0" sldId="1233"/>
            <ac:picMk id="5" creationId="{00000000-0000-0000-0000-000000000000}"/>
          </ac:picMkLst>
        </pc:picChg>
        <pc:picChg chg="add mod">
          <ac:chgData name="Jonathan  Cosme" userId="272d5a2a-eea8-4805-b974-3aa4aa9a913a" providerId="ADAL" clId="{D3A15D92-7342-41B2-B0A3-0314E8D12A9B}" dt="2022-08-31T17:28:54.641" v="3071" actId="1076"/>
          <ac:picMkLst>
            <pc:docMk/>
            <pc:sldMk cId="0" sldId="1233"/>
            <ac:picMk id="2050" creationId="{71EA413E-A632-C46F-0CAA-895F17A44D45}"/>
          </ac:picMkLst>
        </pc:picChg>
        <pc:picChg chg="add mod">
          <ac:chgData name="Jonathan  Cosme" userId="272d5a2a-eea8-4805-b974-3aa4aa9a913a" providerId="ADAL" clId="{D3A15D92-7342-41B2-B0A3-0314E8D12A9B}" dt="2022-08-31T16:52:27.268" v="2770" actId="14100"/>
          <ac:picMkLst>
            <pc:docMk/>
            <pc:sldMk cId="0" sldId="1233"/>
            <ac:picMk id="2052" creationId="{A9DD291B-B744-6613-B128-51EE18A428E2}"/>
          </ac:picMkLst>
        </pc:picChg>
        <pc:cxnChg chg="add mod">
          <ac:chgData name="Jonathan  Cosme" userId="272d5a2a-eea8-4805-b974-3aa4aa9a913a" providerId="ADAL" clId="{D3A15D92-7342-41B2-B0A3-0314E8D12A9B}" dt="2022-08-31T17:29:00.374" v="3074" actId="1076"/>
          <ac:cxnSpMkLst>
            <pc:docMk/>
            <pc:sldMk cId="0" sldId="1233"/>
            <ac:cxnSpMk id="2" creationId="{008FE0A0-7891-650D-A7AF-FB9B99B0A6A1}"/>
          </ac:cxnSpMkLst>
        </pc:cxnChg>
      </pc:sldChg>
      <pc:sldChg chg="addSp modSp add mod">
        <pc:chgData name="Jonathan  Cosme" userId="272d5a2a-eea8-4805-b974-3aa4aa9a913a" providerId="ADAL" clId="{D3A15D92-7342-41B2-B0A3-0314E8D12A9B}" dt="2022-09-01T11:48:55.956" v="10354" actId="20577"/>
        <pc:sldMkLst>
          <pc:docMk/>
          <pc:sldMk cId="700114416" sldId="1234"/>
        </pc:sldMkLst>
        <pc:spChg chg="add mod">
          <ac:chgData name="Jonathan  Cosme" userId="272d5a2a-eea8-4805-b974-3aa4aa9a913a" providerId="ADAL" clId="{D3A15D92-7342-41B2-B0A3-0314E8D12A9B}" dt="2022-08-30T19:23:52.859" v="1513" actId="164"/>
          <ac:spMkLst>
            <pc:docMk/>
            <pc:sldMk cId="700114416" sldId="1234"/>
            <ac:spMk id="2" creationId="{A08FBC38-1DAD-0979-6131-E3DACDADDF54}"/>
          </ac:spMkLst>
        </pc:spChg>
        <pc:spChg chg="add mod">
          <ac:chgData name="Jonathan  Cosme" userId="272d5a2a-eea8-4805-b974-3aa4aa9a913a" providerId="ADAL" clId="{D3A15D92-7342-41B2-B0A3-0314E8D12A9B}" dt="2022-08-30T19:23:55.143" v="1514" actId="164"/>
          <ac:spMkLst>
            <pc:docMk/>
            <pc:sldMk cId="700114416" sldId="1234"/>
            <ac:spMk id="3" creationId="{2AC14E93-83E1-EE25-DB81-40B2A91671EB}"/>
          </ac:spMkLst>
        </pc:spChg>
        <pc:spChg chg="add mod">
          <ac:chgData name="Jonathan  Cosme" userId="272d5a2a-eea8-4805-b974-3aa4aa9a913a" providerId="ADAL" clId="{D3A15D92-7342-41B2-B0A3-0314E8D12A9B}" dt="2022-08-30T19:24:04.445" v="1517" actId="12"/>
          <ac:spMkLst>
            <pc:docMk/>
            <pc:sldMk cId="700114416" sldId="1234"/>
            <ac:spMk id="4" creationId="{077F0612-CAC8-FFB1-2F31-AFBE58E53491}"/>
          </ac:spMkLst>
        </pc:spChg>
        <pc:spChg chg="add mod">
          <ac:chgData name="Jonathan  Cosme" userId="272d5a2a-eea8-4805-b974-3aa4aa9a913a" providerId="ADAL" clId="{D3A15D92-7342-41B2-B0A3-0314E8D12A9B}" dt="2022-08-30T19:23:56.910" v="1515" actId="164"/>
          <ac:spMkLst>
            <pc:docMk/>
            <pc:sldMk cId="700114416" sldId="1234"/>
            <ac:spMk id="5" creationId="{C3E45AAD-DAE0-5ACE-7DAF-240B419122F3}"/>
          </ac:spMkLst>
        </pc:spChg>
        <pc:spChg chg="add mod">
          <ac:chgData name="Jonathan  Cosme" userId="272d5a2a-eea8-4805-b974-3aa4aa9a913a" providerId="ADAL" clId="{D3A15D92-7342-41B2-B0A3-0314E8D12A9B}" dt="2022-08-30T19:24:02.221" v="1516" actId="12"/>
          <ac:spMkLst>
            <pc:docMk/>
            <pc:sldMk cId="700114416" sldId="1234"/>
            <ac:spMk id="6" creationId="{C1216FDC-5964-1D9C-3AE9-E761C768E50B}"/>
          </ac:spMkLst>
        </pc:spChg>
        <pc:spChg chg="add mod">
          <ac:chgData name="Jonathan  Cosme" userId="272d5a2a-eea8-4805-b974-3aa4aa9a913a" providerId="ADAL" clId="{D3A15D92-7342-41B2-B0A3-0314E8D12A9B}" dt="2022-08-30T19:30:29.367" v="1606" actId="5793"/>
          <ac:spMkLst>
            <pc:docMk/>
            <pc:sldMk cId="700114416" sldId="1234"/>
            <ac:spMk id="7" creationId="{3DBD2FB1-1106-52BE-63FD-BAACD6BC9DE3}"/>
          </ac:spMkLst>
        </pc:spChg>
        <pc:spChg chg="add mod">
          <ac:chgData name="Jonathan  Cosme" userId="272d5a2a-eea8-4805-b974-3aa4aa9a913a" providerId="ADAL" clId="{D3A15D92-7342-41B2-B0A3-0314E8D12A9B}" dt="2022-08-30T19:30:09.426" v="1593" actId="1076"/>
          <ac:spMkLst>
            <pc:docMk/>
            <pc:sldMk cId="700114416" sldId="1234"/>
            <ac:spMk id="8" creationId="{91566AA3-FAC9-CC3A-35E4-100BA887F8CA}"/>
          </ac:spMkLst>
        </pc:spChg>
        <pc:spChg chg="add mod">
          <ac:chgData name="Jonathan  Cosme" userId="272d5a2a-eea8-4805-b974-3aa4aa9a913a" providerId="ADAL" clId="{D3A15D92-7342-41B2-B0A3-0314E8D12A9B}" dt="2022-08-30T19:30:09.426" v="1593" actId="1076"/>
          <ac:spMkLst>
            <pc:docMk/>
            <pc:sldMk cId="700114416" sldId="1234"/>
            <ac:spMk id="9" creationId="{DCFBDFB8-A7F4-C611-059A-E443F48DE776}"/>
          </ac:spMkLst>
        </pc:spChg>
        <pc:spChg chg="add mod">
          <ac:chgData name="Jonathan  Cosme" userId="272d5a2a-eea8-4805-b974-3aa4aa9a913a" providerId="ADAL" clId="{D3A15D92-7342-41B2-B0A3-0314E8D12A9B}" dt="2022-08-30T19:30:09.426" v="1593" actId="1076"/>
          <ac:spMkLst>
            <pc:docMk/>
            <pc:sldMk cId="700114416" sldId="1234"/>
            <ac:spMk id="10" creationId="{A3F3DE79-D2FE-ECFA-70BD-D00478098B84}"/>
          </ac:spMkLst>
        </pc:spChg>
        <pc:spChg chg="mod">
          <ac:chgData name="Jonathan  Cosme" userId="272d5a2a-eea8-4805-b974-3aa4aa9a913a" providerId="ADAL" clId="{D3A15D92-7342-41B2-B0A3-0314E8D12A9B}" dt="2022-08-30T17:37:01.452" v="380" actId="120"/>
          <ac:spMkLst>
            <pc:docMk/>
            <pc:sldMk cId="700114416" sldId="1234"/>
            <ac:spMk id="14" creationId="{00000000-0000-0000-0000-000000000000}"/>
          </ac:spMkLst>
        </pc:spChg>
        <pc:spChg chg="add mod">
          <ac:chgData name="Jonathan  Cosme" userId="272d5a2a-eea8-4805-b974-3aa4aa9a913a" providerId="ADAL" clId="{D3A15D92-7342-41B2-B0A3-0314E8D12A9B}" dt="2022-08-30T19:30:09.426" v="1593" actId="1076"/>
          <ac:spMkLst>
            <pc:docMk/>
            <pc:sldMk cId="700114416" sldId="1234"/>
            <ac:spMk id="47" creationId="{FAAEDCBA-76B1-24D7-EF35-E4DA94735195}"/>
          </ac:spMkLst>
        </pc:spChg>
        <pc:spChg chg="mod">
          <ac:chgData name="Jonathan  Cosme" userId="272d5a2a-eea8-4805-b974-3aa4aa9a913a" providerId="ADAL" clId="{D3A15D92-7342-41B2-B0A3-0314E8D12A9B}" dt="2022-08-30T19:23:52.859" v="1513" actId="164"/>
          <ac:spMkLst>
            <pc:docMk/>
            <pc:sldMk cId="700114416" sldId="1234"/>
            <ac:spMk id="48" creationId="{00000000-0000-0000-0000-000000000000}"/>
          </ac:spMkLst>
        </pc:spChg>
        <pc:spChg chg="add mod">
          <ac:chgData name="Jonathan  Cosme" userId="272d5a2a-eea8-4805-b974-3aa4aa9a913a" providerId="ADAL" clId="{D3A15D92-7342-41B2-B0A3-0314E8D12A9B}" dt="2022-08-30T19:30:09.426" v="1593" actId="1076"/>
          <ac:spMkLst>
            <pc:docMk/>
            <pc:sldMk cId="700114416" sldId="1234"/>
            <ac:spMk id="49" creationId="{0F77A38D-DFF1-AA70-59E5-75894BD6A286}"/>
          </ac:spMkLst>
        </pc:spChg>
        <pc:spChg chg="add mod">
          <ac:chgData name="Jonathan  Cosme" userId="272d5a2a-eea8-4805-b974-3aa4aa9a913a" providerId="ADAL" clId="{D3A15D92-7342-41B2-B0A3-0314E8D12A9B}" dt="2022-08-30T19:30:09.426" v="1593" actId="1076"/>
          <ac:spMkLst>
            <pc:docMk/>
            <pc:sldMk cId="700114416" sldId="1234"/>
            <ac:spMk id="50" creationId="{F1D39603-9001-E2E6-3C5B-91A797A4C603}"/>
          </ac:spMkLst>
        </pc:spChg>
        <pc:spChg chg="add mod">
          <ac:chgData name="Jonathan  Cosme" userId="272d5a2a-eea8-4805-b974-3aa4aa9a913a" providerId="ADAL" clId="{D3A15D92-7342-41B2-B0A3-0314E8D12A9B}" dt="2022-08-30T19:30:51.679" v="1609" actId="1076"/>
          <ac:spMkLst>
            <pc:docMk/>
            <pc:sldMk cId="700114416" sldId="1234"/>
            <ac:spMk id="54" creationId="{5B4D8DB6-FED8-7EB8-B933-35B01C70A6CD}"/>
          </ac:spMkLst>
        </pc:spChg>
        <pc:spChg chg="add mod">
          <ac:chgData name="Jonathan  Cosme" userId="272d5a2a-eea8-4805-b974-3aa4aa9a913a" providerId="ADAL" clId="{D3A15D92-7342-41B2-B0A3-0314E8D12A9B}" dt="2022-08-30T19:30:51.679" v="1609" actId="1076"/>
          <ac:spMkLst>
            <pc:docMk/>
            <pc:sldMk cId="700114416" sldId="1234"/>
            <ac:spMk id="55" creationId="{EE1BC9DB-6407-15E4-F46F-E0EB0C5CFD35}"/>
          </ac:spMkLst>
        </pc:spChg>
        <pc:spChg chg="add mod">
          <ac:chgData name="Jonathan  Cosme" userId="272d5a2a-eea8-4805-b974-3aa4aa9a913a" providerId="ADAL" clId="{D3A15D92-7342-41B2-B0A3-0314E8D12A9B}" dt="2022-08-30T19:30:51.679" v="1609" actId="1076"/>
          <ac:spMkLst>
            <pc:docMk/>
            <pc:sldMk cId="700114416" sldId="1234"/>
            <ac:spMk id="56" creationId="{7314A365-3BFF-425F-3BCE-41128BA6517F}"/>
          </ac:spMkLst>
        </pc:spChg>
        <pc:spChg chg="add mod">
          <ac:chgData name="Jonathan  Cosme" userId="272d5a2a-eea8-4805-b974-3aa4aa9a913a" providerId="ADAL" clId="{D3A15D92-7342-41B2-B0A3-0314E8D12A9B}" dt="2022-09-01T11:48:55.956" v="10354" actId="20577"/>
          <ac:spMkLst>
            <pc:docMk/>
            <pc:sldMk cId="700114416" sldId="1234"/>
            <ac:spMk id="57" creationId="{371A5DBC-93B6-7CBB-67E0-02382FC48DE9}"/>
          </ac:spMkLst>
        </pc:spChg>
        <pc:grpChg chg="add mod">
          <ac:chgData name="Jonathan  Cosme" userId="272d5a2a-eea8-4805-b974-3aa4aa9a913a" providerId="ADAL" clId="{D3A15D92-7342-41B2-B0A3-0314E8D12A9B}" dt="2022-08-30T19:30:51.679" v="1609" actId="1076"/>
          <ac:grpSpMkLst>
            <pc:docMk/>
            <pc:sldMk cId="700114416" sldId="1234"/>
            <ac:grpSpMk id="11" creationId="{170320EA-FC10-E468-B001-E76F00D8A396}"/>
          </ac:grpSpMkLst>
        </pc:grpChg>
        <pc:grpChg chg="add mod">
          <ac:chgData name="Jonathan  Cosme" userId="272d5a2a-eea8-4805-b974-3aa4aa9a913a" providerId="ADAL" clId="{D3A15D92-7342-41B2-B0A3-0314E8D12A9B}" dt="2022-08-30T19:30:51.679" v="1609" actId="1076"/>
          <ac:grpSpMkLst>
            <pc:docMk/>
            <pc:sldMk cId="700114416" sldId="1234"/>
            <ac:grpSpMk id="12" creationId="{7B61010F-AAC1-6E21-CADB-B37DF374275F}"/>
          </ac:grpSpMkLst>
        </pc:grpChg>
        <pc:grpChg chg="add mod">
          <ac:chgData name="Jonathan  Cosme" userId="272d5a2a-eea8-4805-b974-3aa4aa9a913a" providerId="ADAL" clId="{D3A15D92-7342-41B2-B0A3-0314E8D12A9B}" dt="2022-08-30T19:30:51.679" v="1609" actId="1076"/>
          <ac:grpSpMkLst>
            <pc:docMk/>
            <pc:sldMk cId="700114416" sldId="1234"/>
            <ac:grpSpMk id="13" creationId="{3D2032DB-6BE7-9098-4DEF-A345838C234F}"/>
          </ac:grpSpMkLst>
        </pc:grpChg>
        <pc:picChg chg="add mod">
          <ac:chgData name="Jonathan  Cosme" userId="272d5a2a-eea8-4805-b974-3aa4aa9a913a" providerId="ADAL" clId="{D3A15D92-7342-41B2-B0A3-0314E8D12A9B}" dt="2022-09-01T11:47:06.065" v="10282" actId="1076"/>
          <ac:picMkLst>
            <pc:docMk/>
            <pc:sldMk cId="700114416" sldId="1234"/>
            <ac:picMk id="23" creationId="{7DCBEB43-4A04-2210-AAB2-47110CE55288}"/>
          </ac:picMkLst>
        </pc:picChg>
        <pc:picChg chg="add mod">
          <ac:chgData name="Jonathan  Cosme" userId="272d5a2a-eea8-4805-b974-3aa4aa9a913a" providerId="ADAL" clId="{D3A15D92-7342-41B2-B0A3-0314E8D12A9B}" dt="2022-09-01T11:47:09.652" v="10283" actId="571"/>
          <ac:picMkLst>
            <pc:docMk/>
            <pc:sldMk cId="700114416" sldId="1234"/>
            <ac:picMk id="28" creationId="{9A534F20-3D30-B9DC-5243-19391718D02E}"/>
          </ac:picMkLst>
        </pc:picChg>
        <pc:cxnChg chg="add mod">
          <ac:chgData name="Jonathan  Cosme" userId="272d5a2a-eea8-4805-b974-3aa4aa9a913a" providerId="ADAL" clId="{D3A15D92-7342-41B2-B0A3-0314E8D12A9B}" dt="2022-08-30T19:30:51.679" v="1609" actId="1076"/>
          <ac:cxnSpMkLst>
            <pc:docMk/>
            <pc:sldMk cId="700114416" sldId="1234"/>
            <ac:cxnSpMk id="16" creationId="{0B2A2D56-2CFA-418B-C7DE-23A8FEA58519}"/>
          </ac:cxnSpMkLst>
        </pc:cxnChg>
        <pc:cxnChg chg="add mod">
          <ac:chgData name="Jonathan  Cosme" userId="272d5a2a-eea8-4805-b974-3aa4aa9a913a" providerId="ADAL" clId="{D3A15D92-7342-41B2-B0A3-0314E8D12A9B}" dt="2022-08-30T19:30:51.679" v="1609" actId="1076"/>
          <ac:cxnSpMkLst>
            <pc:docMk/>
            <pc:sldMk cId="700114416" sldId="1234"/>
            <ac:cxnSpMk id="18" creationId="{A43D08FD-3013-13FF-7087-DABCE76C1992}"/>
          </ac:cxnSpMkLst>
        </pc:cxnChg>
        <pc:cxnChg chg="add mod">
          <ac:chgData name="Jonathan  Cosme" userId="272d5a2a-eea8-4805-b974-3aa4aa9a913a" providerId="ADAL" clId="{D3A15D92-7342-41B2-B0A3-0314E8D12A9B}" dt="2022-08-30T19:30:51.679" v="1609" actId="1076"/>
          <ac:cxnSpMkLst>
            <pc:docMk/>
            <pc:sldMk cId="700114416" sldId="1234"/>
            <ac:cxnSpMk id="19" creationId="{45B7C727-212B-AC66-731F-A5474EC37F7F}"/>
          </ac:cxnSpMkLst>
        </pc:cxnChg>
        <pc:cxnChg chg="add mod">
          <ac:chgData name="Jonathan  Cosme" userId="272d5a2a-eea8-4805-b974-3aa4aa9a913a" providerId="ADAL" clId="{D3A15D92-7342-41B2-B0A3-0314E8D12A9B}" dt="2022-08-30T19:26:53.185" v="1548" actId="1076"/>
          <ac:cxnSpMkLst>
            <pc:docMk/>
            <pc:sldMk cId="700114416" sldId="1234"/>
            <ac:cxnSpMk id="21" creationId="{D1A2BE7B-612A-9F3A-E2D1-2ADB16530DCD}"/>
          </ac:cxnSpMkLst>
        </pc:cxnChg>
        <pc:cxnChg chg="add mod">
          <ac:chgData name="Jonathan  Cosme" userId="272d5a2a-eea8-4805-b974-3aa4aa9a913a" providerId="ADAL" clId="{D3A15D92-7342-41B2-B0A3-0314E8D12A9B}" dt="2022-09-01T11:47:06.065" v="10282" actId="1076"/>
          <ac:cxnSpMkLst>
            <pc:docMk/>
            <pc:sldMk cId="700114416" sldId="1234"/>
            <ac:cxnSpMk id="24" creationId="{1A438A44-77D7-E53B-6E18-327063E59B10}"/>
          </ac:cxnSpMkLst>
        </pc:cxnChg>
        <pc:cxnChg chg="add mod">
          <ac:chgData name="Jonathan  Cosme" userId="272d5a2a-eea8-4805-b974-3aa4aa9a913a" providerId="ADAL" clId="{D3A15D92-7342-41B2-B0A3-0314E8D12A9B}" dt="2022-09-01T11:47:06.065" v="10282" actId="1076"/>
          <ac:cxnSpMkLst>
            <pc:docMk/>
            <pc:sldMk cId="700114416" sldId="1234"/>
            <ac:cxnSpMk id="27" creationId="{3ABECE06-E10F-174E-F60C-9A465775E774}"/>
          </ac:cxnSpMkLst>
        </pc:cxnChg>
        <pc:cxnChg chg="add mod">
          <ac:chgData name="Jonathan  Cosme" userId="272d5a2a-eea8-4805-b974-3aa4aa9a913a" providerId="ADAL" clId="{D3A15D92-7342-41B2-B0A3-0314E8D12A9B}" dt="2022-09-01T11:47:24.305" v="10287" actId="14100"/>
          <ac:cxnSpMkLst>
            <pc:docMk/>
            <pc:sldMk cId="700114416" sldId="1234"/>
            <ac:cxnSpMk id="29" creationId="{0E206F46-59A8-D3D9-EF87-653717460F2B}"/>
          </ac:cxnSpMkLst>
        </pc:cxnChg>
        <pc:cxnChg chg="add mod">
          <ac:chgData name="Jonathan  Cosme" userId="272d5a2a-eea8-4805-b974-3aa4aa9a913a" providerId="ADAL" clId="{D3A15D92-7342-41B2-B0A3-0314E8D12A9B}" dt="2022-09-01T11:47:06.065" v="10282" actId="1076"/>
          <ac:cxnSpMkLst>
            <pc:docMk/>
            <pc:sldMk cId="700114416" sldId="1234"/>
            <ac:cxnSpMk id="30" creationId="{62F48BE7-ED60-B691-2542-7CADAC66126D}"/>
          </ac:cxnSpMkLst>
        </pc:cxnChg>
        <pc:cxnChg chg="add mod">
          <ac:chgData name="Jonathan  Cosme" userId="272d5a2a-eea8-4805-b974-3aa4aa9a913a" providerId="ADAL" clId="{D3A15D92-7342-41B2-B0A3-0314E8D12A9B}" dt="2022-09-01T11:47:26.818" v="10288" actId="14100"/>
          <ac:cxnSpMkLst>
            <pc:docMk/>
            <pc:sldMk cId="700114416" sldId="1234"/>
            <ac:cxnSpMk id="31" creationId="{D5A85116-6746-B100-3993-C5BFBE7F878E}"/>
          </ac:cxnSpMkLst>
        </pc:cxnChg>
        <pc:cxnChg chg="add mod">
          <ac:chgData name="Jonathan  Cosme" userId="272d5a2a-eea8-4805-b974-3aa4aa9a913a" providerId="ADAL" clId="{D3A15D92-7342-41B2-B0A3-0314E8D12A9B}" dt="2022-09-01T11:47:21.213" v="10286" actId="14100"/>
          <ac:cxnSpMkLst>
            <pc:docMk/>
            <pc:sldMk cId="700114416" sldId="1234"/>
            <ac:cxnSpMk id="32" creationId="{D71B4C1D-3CC2-89F2-01F5-1455E94D5CF7}"/>
          </ac:cxnSpMkLst>
        </pc:cxnChg>
        <pc:cxnChg chg="add mod">
          <ac:chgData name="Jonathan  Cosme" userId="272d5a2a-eea8-4805-b974-3aa4aa9a913a" providerId="ADAL" clId="{D3A15D92-7342-41B2-B0A3-0314E8D12A9B}" dt="2022-08-30T19:30:09.426" v="1593" actId="1076"/>
          <ac:cxnSpMkLst>
            <pc:docMk/>
            <pc:sldMk cId="700114416" sldId="1234"/>
            <ac:cxnSpMk id="40" creationId="{B2352D49-A1C6-D716-AA4A-7235255C39CC}"/>
          </ac:cxnSpMkLst>
        </pc:cxnChg>
        <pc:cxnChg chg="add mod">
          <ac:chgData name="Jonathan  Cosme" userId="272d5a2a-eea8-4805-b974-3aa4aa9a913a" providerId="ADAL" clId="{D3A15D92-7342-41B2-B0A3-0314E8D12A9B}" dt="2022-08-30T19:30:09.426" v="1593" actId="1076"/>
          <ac:cxnSpMkLst>
            <pc:docMk/>
            <pc:sldMk cId="700114416" sldId="1234"/>
            <ac:cxnSpMk id="42" creationId="{A08FAA2F-F1E8-7EC7-0232-BAFF21F00A71}"/>
          </ac:cxnSpMkLst>
        </pc:cxnChg>
        <pc:cxnChg chg="add mod">
          <ac:chgData name="Jonathan  Cosme" userId="272d5a2a-eea8-4805-b974-3aa4aa9a913a" providerId="ADAL" clId="{D3A15D92-7342-41B2-B0A3-0314E8D12A9B}" dt="2022-08-30T19:30:09.426" v="1593" actId="1076"/>
          <ac:cxnSpMkLst>
            <pc:docMk/>
            <pc:sldMk cId="700114416" sldId="1234"/>
            <ac:cxnSpMk id="44" creationId="{1765CAED-14BF-F2D3-FC01-2A7D62C00628}"/>
          </ac:cxnSpMkLst>
        </pc:cxnChg>
      </pc:sldChg>
      <pc:sldChg chg="addSp delSp modSp add mod">
        <pc:chgData name="Jonathan  Cosme" userId="272d5a2a-eea8-4805-b974-3aa4aa9a913a" providerId="ADAL" clId="{D3A15D92-7342-41B2-B0A3-0314E8D12A9B}" dt="2022-08-31T16:54:02.638" v="2771" actId="1036"/>
        <pc:sldMkLst>
          <pc:docMk/>
          <pc:sldMk cId="2607588473" sldId="1235"/>
        </pc:sldMkLst>
        <pc:spChg chg="add mod">
          <ac:chgData name="Jonathan  Cosme" userId="272d5a2a-eea8-4805-b974-3aa4aa9a913a" providerId="ADAL" clId="{D3A15D92-7342-41B2-B0A3-0314E8D12A9B}" dt="2022-08-31T16:45:51.620" v="2707" actId="14100"/>
          <ac:spMkLst>
            <pc:docMk/>
            <pc:sldMk cId="2607588473" sldId="1235"/>
            <ac:spMk id="2" creationId="{0B193C48-70A7-A5C3-D79B-BCD3A17143DB}"/>
          </ac:spMkLst>
        </pc:spChg>
        <pc:spChg chg="del mod">
          <ac:chgData name="Jonathan  Cosme" userId="272d5a2a-eea8-4805-b974-3aa4aa9a913a" providerId="ADAL" clId="{D3A15D92-7342-41B2-B0A3-0314E8D12A9B}" dt="2022-08-30T18:07:57.899" v="845" actId="478"/>
          <ac:spMkLst>
            <pc:docMk/>
            <pc:sldMk cId="2607588473" sldId="1235"/>
            <ac:spMk id="2" creationId="{A08FBC38-1DAD-0979-6131-E3DACDADDF54}"/>
          </ac:spMkLst>
        </pc:spChg>
        <pc:spChg chg="del">
          <ac:chgData name="Jonathan  Cosme" userId="272d5a2a-eea8-4805-b974-3aa4aa9a913a" providerId="ADAL" clId="{D3A15D92-7342-41B2-B0A3-0314E8D12A9B}" dt="2022-08-30T18:06:30.134" v="580" actId="478"/>
          <ac:spMkLst>
            <pc:docMk/>
            <pc:sldMk cId="2607588473" sldId="1235"/>
            <ac:spMk id="3" creationId="{2AC14E93-83E1-EE25-DB81-40B2A91671EB}"/>
          </ac:spMkLst>
        </pc:spChg>
        <pc:spChg chg="add mod">
          <ac:chgData name="Jonathan  Cosme" userId="272d5a2a-eea8-4805-b974-3aa4aa9a913a" providerId="ADAL" clId="{D3A15D92-7342-41B2-B0A3-0314E8D12A9B}" dt="2022-08-31T16:45:43.634" v="2700" actId="20577"/>
          <ac:spMkLst>
            <pc:docMk/>
            <pc:sldMk cId="2607588473" sldId="1235"/>
            <ac:spMk id="3" creationId="{B21E6000-1566-417C-3783-A008FC151D1D}"/>
          </ac:spMkLst>
        </pc:spChg>
        <pc:spChg chg="del">
          <ac:chgData name="Jonathan  Cosme" userId="272d5a2a-eea8-4805-b974-3aa4aa9a913a" providerId="ADAL" clId="{D3A15D92-7342-41B2-B0A3-0314E8D12A9B}" dt="2022-08-30T18:06:30.134" v="580" actId="478"/>
          <ac:spMkLst>
            <pc:docMk/>
            <pc:sldMk cId="2607588473" sldId="1235"/>
            <ac:spMk id="4" creationId="{077F0612-CAC8-FFB1-2F31-AFBE58E53491}"/>
          </ac:spMkLst>
        </pc:spChg>
        <pc:spChg chg="add mod">
          <ac:chgData name="Jonathan  Cosme" userId="272d5a2a-eea8-4805-b974-3aa4aa9a913a" providerId="ADAL" clId="{D3A15D92-7342-41B2-B0A3-0314E8D12A9B}" dt="2022-08-31T16:38:53.111" v="2288" actId="164"/>
          <ac:spMkLst>
            <pc:docMk/>
            <pc:sldMk cId="2607588473" sldId="1235"/>
            <ac:spMk id="4" creationId="{F73485D5-1049-B77E-2629-9CFD9277B8D9}"/>
          </ac:spMkLst>
        </pc:spChg>
        <pc:spChg chg="add mod">
          <ac:chgData name="Jonathan  Cosme" userId="272d5a2a-eea8-4805-b974-3aa4aa9a913a" providerId="ADAL" clId="{D3A15D92-7342-41B2-B0A3-0314E8D12A9B}" dt="2022-08-31T16:38:53.111" v="2288" actId="164"/>
          <ac:spMkLst>
            <pc:docMk/>
            <pc:sldMk cId="2607588473" sldId="1235"/>
            <ac:spMk id="5" creationId="{5C5BE81B-5C39-9EEE-8B0A-70FC072F02C7}"/>
          </ac:spMkLst>
        </pc:spChg>
        <pc:spChg chg="del">
          <ac:chgData name="Jonathan  Cosme" userId="272d5a2a-eea8-4805-b974-3aa4aa9a913a" providerId="ADAL" clId="{D3A15D92-7342-41B2-B0A3-0314E8D12A9B}" dt="2022-08-30T18:06:30.134" v="580" actId="478"/>
          <ac:spMkLst>
            <pc:docMk/>
            <pc:sldMk cId="2607588473" sldId="1235"/>
            <ac:spMk id="5" creationId="{C3E45AAD-DAE0-5ACE-7DAF-240B419122F3}"/>
          </ac:spMkLst>
        </pc:spChg>
        <pc:spChg chg="del">
          <ac:chgData name="Jonathan  Cosme" userId="272d5a2a-eea8-4805-b974-3aa4aa9a913a" providerId="ADAL" clId="{D3A15D92-7342-41B2-B0A3-0314E8D12A9B}" dt="2022-08-30T18:06:30.134" v="580" actId="478"/>
          <ac:spMkLst>
            <pc:docMk/>
            <pc:sldMk cId="2607588473" sldId="1235"/>
            <ac:spMk id="6" creationId="{C1216FDC-5964-1D9C-3AE9-E761C768E50B}"/>
          </ac:spMkLst>
        </pc:spChg>
        <pc:spChg chg="del">
          <ac:chgData name="Jonathan  Cosme" userId="272d5a2a-eea8-4805-b974-3aa4aa9a913a" providerId="ADAL" clId="{D3A15D92-7342-41B2-B0A3-0314E8D12A9B}" dt="2022-08-30T18:06:30.134" v="580" actId="478"/>
          <ac:spMkLst>
            <pc:docMk/>
            <pc:sldMk cId="2607588473" sldId="1235"/>
            <ac:spMk id="7" creationId="{3DBD2FB1-1106-52BE-63FD-BAACD6BC9DE3}"/>
          </ac:spMkLst>
        </pc:spChg>
        <pc:spChg chg="add mod">
          <ac:chgData name="Jonathan  Cosme" userId="272d5a2a-eea8-4805-b974-3aa4aa9a913a" providerId="ADAL" clId="{D3A15D92-7342-41B2-B0A3-0314E8D12A9B}" dt="2022-08-31T16:42:20.590" v="2454" actId="1076"/>
          <ac:spMkLst>
            <pc:docMk/>
            <pc:sldMk cId="2607588473" sldId="1235"/>
            <ac:spMk id="8" creationId="{E5E22206-E2A0-D15D-C6CC-212A76AD9D7A}"/>
          </ac:spMkLst>
        </pc:spChg>
        <pc:spChg chg="add mod">
          <ac:chgData name="Jonathan  Cosme" userId="272d5a2a-eea8-4805-b974-3aa4aa9a913a" providerId="ADAL" clId="{D3A15D92-7342-41B2-B0A3-0314E8D12A9B}" dt="2022-08-31T16:42:23.631" v="2455" actId="1076"/>
          <ac:spMkLst>
            <pc:docMk/>
            <pc:sldMk cId="2607588473" sldId="1235"/>
            <ac:spMk id="9" creationId="{EC2C8E20-FCD2-346A-87B9-9C23CA210CB9}"/>
          </ac:spMkLst>
        </pc:spChg>
        <pc:spChg chg="add del">
          <ac:chgData name="Jonathan  Cosme" userId="272d5a2a-eea8-4805-b974-3aa4aa9a913a" providerId="ADAL" clId="{D3A15D92-7342-41B2-B0A3-0314E8D12A9B}" dt="2022-08-30T18:17:00.805" v="938" actId="11529"/>
          <ac:spMkLst>
            <pc:docMk/>
            <pc:sldMk cId="2607588473" sldId="1235"/>
            <ac:spMk id="10" creationId="{48435F91-08C9-5251-6BD0-4788CE044425}"/>
          </ac:spMkLst>
        </pc:spChg>
        <pc:spChg chg="mod">
          <ac:chgData name="Jonathan  Cosme" userId="272d5a2a-eea8-4805-b974-3aa4aa9a913a" providerId="ADAL" clId="{D3A15D92-7342-41B2-B0A3-0314E8D12A9B}" dt="2022-08-31T16:32:20.121" v="2091" actId="20577"/>
          <ac:spMkLst>
            <pc:docMk/>
            <pc:sldMk cId="2607588473" sldId="1235"/>
            <ac:spMk id="14" creationId="{00000000-0000-0000-0000-000000000000}"/>
          </ac:spMkLst>
        </pc:spChg>
        <pc:spChg chg="add mod">
          <ac:chgData name="Jonathan  Cosme" userId="272d5a2a-eea8-4805-b974-3aa4aa9a913a" providerId="ADAL" clId="{D3A15D92-7342-41B2-B0A3-0314E8D12A9B}" dt="2022-08-31T16:45:59.299" v="2711" actId="14100"/>
          <ac:spMkLst>
            <pc:docMk/>
            <pc:sldMk cId="2607588473" sldId="1235"/>
            <ac:spMk id="22" creationId="{159A4BAA-5F4A-916D-0C13-39C9928B8726}"/>
          </ac:spMkLst>
        </pc:spChg>
        <pc:spChg chg="add mod">
          <ac:chgData name="Jonathan  Cosme" userId="272d5a2a-eea8-4805-b974-3aa4aa9a913a" providerId="ADAL" clId="{D3A15D92-7342-41B2-B0A3-0314E8D12A9B}" dt="2022-08-31T16:46:02.956" v="2714" actId="20577"/>
          <ac:spMkLst>
            <pc:docMk/>
            <pc:sldMk cId="2607588473" sldId="1235"/>
            <ac:spMk id="23" creationId="{B5A2C639-6AE4-A4A6-C14A-23526DAA48B3}"/>
          </ac:spMkLst>
        </pc:spChg>
        <pc:spChg chg="add mod">
          <ac:chgData name="Jonathan  Cosme" userId="272d5a2a-eea8-4805-b974-3aa4aa9a913a" providerId="ADAL" clId="{D3A15D92-7342-41B2-B0A3-0314E8D12A9B}" dt="2022-08-31T16:41:52.311" v="2448" actId="164"/>
          <ac:spMkLst>
            <pc:docMk/>
            <pc:sldMk cId="2607588473" sldId="1235"/>
            <ac:spMk id="24" creationId="{0BC1D837-751E-E1A3-C744-DB426273A992}"/>
          </ac:spMkLst>
        </pc:spChg>
        <pc:spChg chg="add mod">
          <ac:chgData name="Jonathan  Cosme" userId="272d5a2a-eea8-4805-b974-3aa4aa9a913a" providerId="ADAL" clId="{D3A15D92-7342-41B2-B0A3-0314E8D12A9B}" dt="2022-08-31T16:41:52.311" v="2448" actId="164"/>
          <ac:spMkLst>
            <pc:docMk/>
            <pc:sldMk cId="2607588473" sldId="1235"/>
            <ac:spMk id="25" creationId="{29265FFE-8068-56D4-8D1E-4346A48D6311}"/>
          </ac:spMkLst>
        </pc:spChg>
        <pc:spChg chg="add mod">
          <ac:chgData name="Jonathan  Cosme" userId="272d5a2a-eea8-4805-b974-3aa4aa9a913a" providerId="ADAL" clId="{D3A15D92-7342-41B2-B0A3-0314E8D12A9B}" dt="2022-08-31T16:42:55.870" v="2562" actId="20577"/>
          <ac:spMkLst>
            <pc:docMk/>
            <pc:sldMk cId="2607588473" sldId="1235"/>
            <ac:spMk id="34" creationId="{0DC5143A-9759-2AF3-BAA4-375E60E83B14}"/>
          </ac:spMkLst>
        </pc:spChg>
        <pc:spChg chg="add mod">
          <ac:chgData name="Jonathan  Cosme" userId="272d5a2a-eea8-4805-b974-3aa4aa9a913a" providerId="ADAL" clId="{D3A15D92-7342-41B2-B0A3-0314E8D12A9B}" dt="2022-08-31T16:43:19.598" v="2566" actId="1076"/>
          <ac:spMkLst>
            <pc:docMk/>
            <pc:sldMk cId="2607588473" sldId="1235"/>
            <ac:spMk id="35" creationId="{6F0611B0-A005-7FA0-5496-94B7CA0009CF}"/>
          </ac:spMkLst>
        </pc:spChg>
        <pc:spChg chg="add mod">
          <ac:chgData name="Jonathan  Cosme" userId="272d5a2a-eea8-4805-b974-3aa4aa9a913a" providerId="ADAL" clId="{D3A15D92-7342-41B2-B0A3-0314E8D12A9B}" dt="2022-08-31T16:46:10.069" v="2718" actId="14100"/>
          <ac:spMkLst>
            <pc:docMk/>
            <pc:sldMk cId="2607588473" sldId="1235"/>
            <ac:spMk id="37" creationId="{65063206-A2B5-5AFC-1C87-2E7AC31ABDCC}"/>
          </ac:spMkLst>
        </pc:spChg>
        <pc:spChg chg="add mod">
          <ac:chgData name="Jonathan  Cosme" userId="272d5a2a-eea8-4805-b974-3aa4aa9a913a" providerId="ADAL" clId="{D3A15D92-7342-41B2-B0A3-0314E8D12A9B}" dt="2022-08-31T16:54:02.638" v="2771" actId="1036"/>
          <ac:spMkLst>
            <pc:docMk/>
            <pc:sldMk cId="2607588473" sldId="1235"/>
            <ac:spMk id="38" creationId="{EDEEE5D8-5BFB-62F9-83A3-825057FC4174}"/>
          </ac:spMkLst>
        </pc:spChg>
        <pc:spChg chg="add mod">
          <ac:chgData name="Jonathan  Cosme" userId="272d5a2a-eea8-4805-b974-3aa4aa9a913a" providerId="ADAL" clId="{D3A15D92-7342-41B2-B0A3-0314E8D12A9B}" dt="2022-08-31T16:46:19.504" v="2724" actId="14100"/>
          <ac:spMkLst>
            <pc:docMk/>
            <pc:sldMk cId="2607588473" sldId="1235"/>
            <ac:spMk id="39" creationId="{38D20EFF-6E85-1252-72F0-14AF1219E4E8}"/>
          </ac:spMkLst>
        </pc:spChg>
        <pc:spChg chg="add mod">
          <ac:chgData name="Jonathan  Cosme" userId="272d5a2a-eea8-4805-b974-3aa4aa9a913a" providerId="ADAL" clId="{D3A15D92-7342-41B2-B0A3-0314E8D12A9B}" dt="2022-08-31T16:45:28.802" v="2697" actId="1076"/>
          <ac:spMkLst>
            <pc:docMk/>
            <pc:sldMk cId="2607588473" sldId="1235"/>
            <ac:spMk id="40" creationId="{2DDFD436-4517-90C7-3A6C-F43B144300C8}"/>
          </ac:spMkLst>
        </pc:spChg>
        <pc:spChg chg="mod">
          <ac:chgData name="Jonathan  Cosme" userId="272d5a2a-eea8-4805-b974-3aa4aa9a913a" providerId="ADAL" clId="{D3A15D92-7342-41B2-B0A3-0314E8D12A9B}" dt="2022-08-31T16:45:46.691" v="2703" actId="20577"/>
          <ac:spMkLst>
            <pc:docMk/>
            <pc:sldMk cId="2607588473" sldId="1235"/>
            <ac:spMk id="48" creationId="{00000000-0000-0000-0000-000000000000}"/>
          </ac:spMkLst>
        </pc:spChg>
        <pc:grpChg chg="add mod">
          <ac:chgData name="Jonathan  Cosme" userId="272d5a2a-eea8-4805-b974-3aa4aa9a913a" providerId="ADAL" clId="{D3A15D92-7342-41B2-B0A3-0314E8D12A9B}" dt="2022-08-31T16:44:41.399" v="2673" actId="1036"/>
          <ac:grpSpMkLst>
            <pc:docMk/>
            <pc:sldMk cId="2607588473" sldId="1235"/>
            <ac:grpSpMk id="18" creationId="{BFD4F723-FCF1-4E74-1618-01EB8C851A5C}"/>
          </ac:grpSpMkLst>
        </pc:grpChg>
        <pc:grpChg chg="add mod">
          <ac:chgData name="Jonathan  Cosme" userId="272d5a2a-eea8-4805-b974-3aa4aa9a913a" providerId="ADAL" clId="{D3A15D92-7342-41B2-B0A3-0314E8D12A9B}" dt="2022-08-31T16:41:52.311" v="2448" actId="164"/>
          <ac:grpSpMkLst>
            <pc:docMk/>
            <pc:sldMk cId="2607588473" sldId="1235"/>
            <ac:grpSpMk id="33" creationId="{AB44B604-5618-30AE-4FAA-514FD3A01522}"/>
          </ac:grpSpMkLst>
        </pc:grpChg>
        <pc:picChg chg="add mod modCrop">
          <ac:chgData name="Jonathan  Cosme" userId="272d5a2a-eea8-4805-b974-3aa4aa9a913a" providerId="ADAL" clId="{D3A15D92-7342-41B2-B0A3-0314E8D12A9B}" dt="2022-08-31T16:41:52.311" v="2448" actId="164"/>
          <ac:picMkLst>
            <pc:docMk/>
            <pc:sldMk cId="2607588473" sldId="1235"/>
            <ac:picMk id="12" creationId="{448B0ECF-7129-E418-AE55-60B8D880B8C1}"/>
          </ac:picMkLst>
        </pc:picChg>
        <pc:picChg chg="add mod">
          <ac:chgData name="Jonathan  Cosme" userId="272d5a2a-eea8-4805-b974-3aa4aa9a913a" providerId="ADAL" clId="{D3A15D92-7342-41B2-B0A3-0314E8D12A9B}" dt="2022-08-31T16:38:53.111" v="2288" actId="164"/>
          <ac:picMkLst>
            <pc:docMk/>
            <pc:sldMk cId="2607588473" sldId="1235"/>
            <ac:picMk id="15" creationId="{A4007238-92B9-DB1B-8A18-B67ED53884B0}"/>
          </ac:picMkLst>
        </pc:picChg>
        <pc:cxnChg chg="add mod">
          <ac:chgData name="Jonathan  Cosme" userId="272d5a2a-eea8-4805-b974-3aa4aa9a913a" providerId="ADAL" clId="{D3A15D92-7342-41B2-B0A3-0314E8D12A9B}" dt="2022-08-31T16:44:41.399" v="2673" actId="1036"/>
          <ac:cxnSpMkLst>
            <pc:docMk/>
            <pc:sldMk cId="2607588473" sldId="1235"/>
            <ac:cxnSpMk id="7" creationId="{FF884394-AE2C-FE35-5D4D-2720747F56C5}"/>
          </ac:cxnSpMkLst>
        </pc:cxnChg>
        <pc:cxnChg chg="add mod">
          <ac:chgData name="Jonathan  Cosme" userId="272d5a2a-eea8-4805-b974-3aa4aa9a913a" providerId="ADAL" clId="{D3A15D92-7342-41B2-B0A3-0314E8D12A9B}" dt="2022-08-31T16:45:51.620" v="2707" actId="14100"/>
          <ac:cxnSpMkLst>
            <pc:docMk/>
            <pc:sldMk cId="2607588473" sldId="1235"/>
            <ac:cxnSpMk id="13" creationId="{38093C88-3AC0-B415-75DA-4720FC501DF4}"/>
          </ac:cxnSpMkLst>
        </pc:cxnChg>
        <pc:cxnChg chg="add mod">
          <ac:chgData name="Jonathan  Cosme" userId="272d5a2a-eea8-4805-b974-3aa4aa9a913a" providerId="ADAL" clId="{D3A15D92-7342-41B2-B0A3-0314E8D12A9B}" dt="2022-08-31T16:45:59.299" v="2711" actId="14100"/>
          <ac:cxnSpMkLst>
            <pc:docMk/>
            <pc:sldMk cId="2607588473" sldId="1235"/>
            <ac:cxnSpMk id="26" creationId="{63E2CCCF-FA10-EDAD-2C32-628C7F4248A9}"/>
          </ac:cxnSpMkLst>
        </pc:cxnChg>
        <pc:cxnChg chg="add mod">
          <ac:chgData name="Jonathan  Cosme" userId="272d5a2a-eea8-4805-b974-3aa4aa9a913a" providerId="ADAL" clId="{D3A15D92-7342-41B2-B0A3-0314E8D12A9B}" dt="2022-08-31T16:42:00.061" v="2451" actId="1036"/>
          <ac:cxnSpMkLst>
            <pc:docMk/>
            <pc:sldMk cId="2607588473" sldId="1235"/>
            <ac:cxnSpMk id="30" creationId="{5E4C1BE7-1717-B551-38A6-EC5E89A92332}"/>
          </ac:cxnSpMkLst>
        </pc:cxnChg>
        <pc:cxnChg chg="add mod">
          <ac:chgData name="Jonathan  Cosme" userId="272d5a2a-eea8-4805-b974-3aa4aa9a913a" providerId="ADAL" clId="{D3A15D92-7342-41B2-B0A3-0314E8D12A9B}" dt="2022-08-31T16:46:10.069" v="2718" actId="14100"/>
          <ac:cxnSpMkLst>
            <pc:docMk/>
            <pc:sldMk cId="2607588473" sldId="1235"/>
            <ac:cxnSpMk id="41" creationId="{84FC528B-9529-AC46-A12A-9FB52AD90014}"/>
          </ac:cxnSpMkLst>
        </pc:cxnChg>
        <pc:cxnChg chg="add mod">
          <ac:chgData name="Jonathan  Cosme" userId="272d5a2a-eea8-4805-b974-3aa4aa9a913a" providerId="ADAL" clId="{D3A15D92-7342-41B2-B0A3-0314E8D12A9B}" dt="2022-08-31T16:54:02.638" v="2771" actId="1036"/>
          <ac:cxnSpMkLst>
            <pc:docMk/>
            <pc:sldMk cId="2607588473" sldId="1235"/>
            <ac:cxnSpMk id="44" creationId="{64A79845-4B6F-6A75-EABA-24A537960E03}"/>
          </ac:cxnSpMkLst>
        </pc:cxnChg>
        <pc:cxnChg chg="add mod">
          <ac:chgData name="Jonathan  Cosme" userId="272d5a2a-eea8-4805-b974-3aa4aa9a913a" providerId="ADAL" clId="{D3A15D92-7342-41B2-B0A3-0314E8D12A9B}" dt="2022-08-31T16:46:19.504" v="2724" actId="14100"/>
          <ac:cxnSpMkLst>
            <pc:docMk/>
            <pc:sldMk cId="2607588473" sldId="1235"/>
            <ac:cxnSpMk id="47" creationId="{302707C7-A52D-9173-41FF-E9773CA3162B}"/>
          </ac:cxnSpMkLst>
        </pc:cxnChg>
        <pc:cxnChg chg="add mod">
          <ac:chgData name="Jonathan  Cosme" userId="272d5a2a-eea8-4805-b974-3aa4aa9a913a" providerId="ADAL" clId="{D3A15D92-7342-41B2-B0A3-0314E8D12A9B}" dt="2022-08-31T16:45:28.802" v="2697" actId="1076"/>
          <ac:cxnSpMkLst>
            <pc:docMk/>
            <pc:sldMk cId="2607588473" sldId="1235"/>
            <ac:cxnSpMk id="51" creationId="{80ACF78C-7C9F-C3F7-6968-011A1C9543D3}"/>
          </ac:cxnSpMkLst>
        </pc:cxnChg>
      </pc:sldChg>
      <pc:sldChg chg="addSp delSp modSp add mod">
        <pc:chgData name="Jonathan  Cosme" userId="272d5a2a-eea8-4805-b974-3aa4aa9a913a" providerId="ADAL" clId="{D3A15D92-7342-41B2-B0A3-0314E8D12A9B}" dt="2022-08-31T17:50:14.750" v="3963" actId="20577"/>
        <pc:sldMkLst>
          <pc:docMk/>
          <pc:sldMk cId="1343654784" sldId="1236"/>
        </pc:sldMkLst>
        <pc:spChg chg="add mod">
          <ac:chgData name="Jonathan  Cosme" userId="272d5a2a-eea8-4805-b974-3aa4aa9a913a" providerId="ADAL" clId="{D3A15D92-7342-41B2-B0A3-0314E8D12A9B}" dt="2022-08-31T16:29:13.899" v="1901" actId="20577"/>
          <ac:spMkLst>
            <pc:docMk/>
            <pc:sldMk cId="1343654784" sldId="1236"/>
            <ac:spMk id="2" creationId="{6F023BAC-CBBC-1809-9822-13AE305FC0DF}"/>
          </ac:spMkLst>
        </pc:spChg>
        <pc:spChg chg="add mod">
          <ac:chgData name="Jonathan  Cosme" userId="272d5a2a-eea8-4805-b974-3aa4aa9a913a" providerId="ADAL" clId="{D3A15D92-7342-41B2-B0A3-0314E8D12A9B}" dt="2022-08-31T16:31:15.888" v="2070" actId="20577"/>
          <ac:spMkLst>
            <pc:docMk/>
            <pc:sldMk cId="1343654784" sldId="1236"/>
            <ac:spMk id="3" creationId="{1BBB50FD-F5B4-DD69-225C-CD36C798826B}"/>
          </ac:spMkLst>
        </pc:spChg>
        <pc:spChg chg="add mod">
          <ac:chgData name="Jonathan  Cosme" userId="272d5a2a-eea8-4805-b974-3aa4aa9a913a" providerId="ADAL" clId="{D3A15D92-7342-41B2-B0A3-0314E8D12A9B}" dt="2022-08-31T16:30:16.653" v="2064" actId="20577"/>
          <ac:spMkLst>
            <pc:docMk/>
            <pc:sldMk cId="1343654784" sldId="1236"/>
            <ac:spMk id="4" creationId="{445F4588-BBC1-7734-82EF-EFC574168023}"/>
          </ac:spMkLst>
        </pc:spChg>
        <pc:spChg chg="add mod">
          <ac:chgData name="Jonathan  Cosme" userId="272d5a2a-eea8-4805-b974-3aa4aa9a913a" providerId="ADAL" clId="{D3A15D92-7342-41B2-B0A3-0314E8D12A9B}" dt="2022-08-31T17:50:14.750" v="3963" actId="20577"/>
          <ac:spMkLst>
            <pc:docMk/>
            <pc:sldMk cId="1343654784" sldId="1236"/>
            <ac:spMk id="5" creationId="{057F112B-516A-4A3A-EAF5-2885ABA5C180}"/>
          </ac:spMkLst>
        </pc:spChg>
        <pc:spChg chg="del">
          <ac:chgData name="Jonathan  Cosme" userId="272d5a2a-eea8-4805-b974-3aa4aa9a913a" providerId="ADAL" clId="{D3A15D92-7342-41B2-B0A3-0314E8D12A9B}" dt="2022-08-30T19:31:52.795" v="1640" actId="478"/>
          <ac:spMkLst>
            <pc:docMk/>
            <pc:sldMk cId="1343654784" sldId="1236"/>
            <ac:spMk id="7" creationId="{3DBD2FB1-1106-52BE-63FD-BAACD6BC9DE3}"/>
          </ac:spMkLst>
        </pc:spChg>
        <pc:spChg chg="del">
          <ac:chgData name="Jonathan  Cosme" userId="272d5a2a-eea8-4805-b974-3aa4aa9a913a" providerId="ADAL" clId="{D3A15D92-7342-41B2-B0A3-0314E8D12A9B}" dt="2022-08-30T19:31:52.795" v="1640" actId="478"/>
          <ac:spMkLst>
            <pc:docMk/>
            <pc:sldMk cId="1343654784" sldId="1236"/>
            <ac:spMk id="8" creationId="{91566AA3-FAC9-CC3A-35E4-100BA887F8CA}"/>
          </ac:spMkLst>
        </pc:spChg>
        <pc:spChg chg="del">
          <ac:chgData name="Jonathan  Cosme" userId="272d5a2a-eea8-4805-b974-3aa4aa9a913a" providerId="ADAL" clId="{D3A15D92-7342-41B2-B0A3-0314E8D12A9B}" dt="2022-08-30T19:31:52.795" v="1640" actId="478"/>
          <ac:spMkLst>
            <pc:docMk/>
            <pc:sldMk cId="1343654784" sldId="1236"/>
            <ac:spMk id="9" creationId="{DCFBDFB8-A7F4-C611-059A-E443F48DE776}"/>
          </ac:spMkLst>
        </pc:spChg>
        <pc:spChg chg="del">
          <ac:chgData name="Jonathan  Cosme" userId="272d5a2a-eea8-4805-b974-3aa4aa9a913a" providerId="ADAL" clId="{D3A15D92-7342-41B2-B0A3-0314E8D12A9B}" dt="2022-08-30T19:31:52.795" v="1640" actId="478"/>
          <ac:spMkLst>
            <pc:docMk/>
            <pc:sldMk cId="1343654784" sldId="1236"/>
            <ac:spMk id="10" creationId="{A3F3DE79-D2FE-ECFA-70BD-D00478098B84}"/>
          </ac:spMkLst>
        </pc:spChg>
        <pc:spChg chg="mod">
          <ac:chgData name="Jonathan  Cosme" userId="272d5a2a-eea8-4805-b974-3aa4aa9a913a" providerId="ADAL" clId="{D3A15D92-7342-41B2-B0A3-0314E8D12A9B}" dt="2022-08-30T19:31:47.100" v="1639" actId="20577"/>
          <ac:spMkLst>
            <pc:docMk/>
            <pc:sldMk cId="1343654784" sldId="1236"/>
            <ac:spMk id="14" creationId="{00000000-0000-0000-0000-000000000000}"/>
          </ac:spMkLst>
        </pc:spChg>
        <pc:spChg chg="add mod">
          <ac:chgData name="Jonathan  Cosme" userId="272d5a2a-eea8-4805-b974-3aa4aa9a913a" providerId="ADAL" clId="{D3A15D92-7342-41B2-B0A3-0314E8D12A9B}" dt="2022-08-31T16:29:43.220" v="1953" actId="20577"/>
          <ac:spMkLst>
            <pc:docMk/>
            <pc:sldMk cId="1343654784" sldId="1236"/>
            <ac:spMk id="15" creationId="{AE9ED998-3103-348A-5CC8-B8875D1BCB51}"/>
          </ac:spMkLst>
        </pc:spChg>
        <pc:spChg chg="add del mod">
          <ac:chgData name="Jonathan  Cosme" userId="272d5a2a-eea8-4805-b974-3aa4aa9a913a" providerId="ADAL" clId="{D3A15D92-7342-41B2-B0A3-0314E8D12A9B}" dt="2022-08-30T20:35:59.276" v="1736" actId="478"/>
          <ac:spMkLst>
            <pc:docMk/>
            <pc:sldMk cId="1343654784" sldId="1236"/>
            <ac:spMk id="17" creationId="{1EE4DA3B-DFE5-114D-24D0-2BE3E4A3E4E5}"/>
          </ac:spMkLst>
        </pc:spChg>
        <pc:spChg chg="del">
          <ac:chgData name="Jonathan  Cosme" userId="272d5a2a-eea8-4805-b974-3aa4aa9a913a" providerId="ADAL" clId="{D3A15D92-7342-41B2-B0A3-0314E8D12A9B}" dt="2022-08-30T19:31:52.795" v="1640" actId="478"/>
          <ac:spMkLst>
            <pc:docMk/>
            <pc:sldMk cId="1343654784" sldId="1236"/>
            <ac:spMk id="47" creationId="{FAAEDCBA-76B1-24D7-EF35-E4DA94735195}"/>
          </ac:spMkLst>
        </pc:spChg>
        <pc:spChg chg="del">
          <ac:chgData name="Jonathan  Cosme" userId="272d5a2a-eea8-4805-b974-3aa4aa9a913a" providerId="ADAL" clId="{D3A15D92-7342-41B2-B0A3-0314E8D12A9B}" dt="2022-08-30T19:31:52.795" v="1640" actId="478"/>
          <ac:spMkLst>
            <pc:docMk/>
            <pc:sldMk cId="1343654784" sldId="1236"/>
            <ac:spMk id="49" creationId="{0F77A38D-DFF1-AA70-59E5-75894BD6A286}"/>
          </ac:spMkLst>
        </pc:spChg>
        <pc:spChg chg="del">
          <ac:chgData name="Jonathan  Cosme" userId="272d5a2a-eea8-4805-b974-3aa4aa9a913a" providerId="ADAL" clId="{D3A15D92-7342-41B2-B0A3-0314E8D12A9B}" dt="2022-08-30T19:31:52.795" v="1640" actId="478"/>
          <ac:spMkLst>
            <pc:docMk/>
            <pc:sldMk cId="1343654784" sldId="1236"/>
            <ac:spMk id="50" creationId="{F1D39603-9001-E2E6-3C5B-91A797A4C603}"/>
          </ac:spMkLst>
        </pc:spChg>
        <pc:spChg chg="del">
          <ac:chgData name="Jonathan  Cosme" userId="272d5a2a-eea8-4805-b974-3aa4aa9a913a" providerId="ADAL" clId="{D3A15D92-7342-41B2-B0A3-0314E8D12A9B}" dt="2022-08-30T19:31:52.795" v="1640" actId="478"/>
          <ac:spMkLst>
            <pc:docMk/>
            <pc:sldMk cId="1343654784" sldId="1236"/>
            <ac:spMk id="54" creationId="{5B4D8DB6-FED8-7EB8-B933-35B01C70A6CD}"/>
          </ac:spMkLst>
        </pc:spChg>
        <pc:spChg chg="del">
          <ac:chgData name="Jonathan  Cosme" userId="272d5a2a-eea8-4805-b974-3aa4aa9a913a" providerId="ADAL" clId="{D3A15D92-7342-41B2-B0A3-0314E8D12A9B}" dt="2022-08-30T19:31:52.795" v="1640" actId="478"/>
          <ac:spMkLst>
            <pc:docMk/>
            <pc:sldMk cId="1343654784" sldId="1236"/>
            <ac:spMk id="55" creationId="{EE1BC9DB-6407-15E4-F46F-E0EB0C5CFD35}"/>
          </ac:spMkLst>
        </pc:spChg>
        <pc:spChg chg="del">
          <ac:chgData name="Jonathan  Cosme" userId="272d5a2a-eea8-4805-b974-3aa4aa9a913a" providerId="ADAL" clId="{D3A15D92-7342-41B2-B0A3-0314E8D12A9B}" dt="2022-08-30T19:31:52.795" v="1640" actId="478"/>
          <ac:spMkLst>
            <pc:docMk/>
            <pc:sldMk cId="1343654784" sldId="1236"/>
            <ac:spMk id="56" creationId="{7314A365-3BFF-425F-3BCE-41128BA6517F}"/>
          </ac:spMkLst>
        </pc:spChg>
        <pc:spChg chg="del">
          <ac:chgData name="Jonathan  Cosme" userId="272d5a2a-eea8-4805-b974-3aa4aa9a913a" providerId="ADAL" clId="{D3A15D92-7342-41B2-B0A3-0314E8D12A9B}" dt="2022-08-30T19:31:52.795" v="1640" actId="478"/>
          <ac:spMkLst>
            <pc:docMk/>
            <pc:sldMk cId="1343654784" sldId="1236"/>
            <ac:spMk id="57" creationId="{371A5DBC-93B6-7CBB-67E0-02382FC48DE9}"/>
          </ac:spMkLst>
        </pc:spChg>
        <pc:grpChg chg="del">
          <ac:chgData name="Jonathan  Cosme" userId="272d5a2a-eea8-4805-b974-3aa4aa9a913a" providerId="ADAL" clId="{D3A15D92-7342-41B2-B0A3-0314E8D12A9B}" dt="2022-08-30T19:31:52.795" v="1640" actId="478"/>
          <ac:grpSpMkLst>
            <pc:docMk/>
            <pc:sldMk cId="1343654784" sldId="1236"/>
            <ac:grpSpMk id="11" creationId="{170320EA-FC10-E468-B001-E76F00D8A396}"/>
          </ac:grpSpMkLst>
        </pc:grpChg>
        <pc:grpChg chg="del">
          <ac:chgData name="Jonathan  Cosme" userId="272d5a2a-eea8-4805-b974-3aa4aa9a913a" providerId="ADAL" clId="{D3A15D92-7342-41B2-B0A3-0314E8D12A9B}" dt="2022-08-30T19:31:52.795" v="1640" actId="478"/>
          <ac:grpSpMkLst>
            <pc:docMk/>
            <pc:sldMk cId="1343654784" sldId="1236"/>
            <ac:grpSpMk id="12" creationId="{7B61010F-AAC1-6E21-CADB-B37DF374275F}"/>
          </ac:grpSpMkLst>
        </pc:grpChg>
        <pc:grpChg chg="del">
          <ac:chgData name="Jonathan  Cosme" userId="272d5a2a-eea8-4805-b974-3aa4aa9a913a" providerId="ADAL" clId="{D3A15D92-7342-41B2-B0A3-0314E8D12A9B}" dt="2022-08-30T19:31:52.795" v="1640" actId="478"/>
          <ac:grpSpMkLst>
            <pc:docMk/>
            <pc:sldMk cId="1343654784" sldId="1236"/>
            <ac:grpSpMk id="13" creationId="{3D2032DB-6BE7-9098-4DEF-A345838C234F}"/>
          </ac:grpSpMkLst>
        </pc:grpChg>
        <pc:picChg chg="del">
          <ac:chgData name="Jonathan  Cosme" userId="272d5a2a-eea8-4805-b974-3aa4aa9a913a" providerId="ADAL" clId="{D3A15D92-7342-41B2-B0A3-0314E8D12A9B}" dt="2022-08-30T19:31:52.795" v="1640" actId="478"/>
          <ac:picMkLst>
            <pc:docMk/>
            <pc:sldMk cId="1343654784" sldId="1236"/>
            <ac:picMk id="23" creationId="{7DCBEB43-4A04-2210-AAB2-47110CE55288}"/>
          </ac:picMkLst>
        </pc:picChg>
        <pc:picChg chg="add mod">
          <ac:chgData name="Jonathan  Cosme" userId="272d5a2a-eea8-4805-b974-3aa4aa9a913a" providerId="ADAL" clId="{D3A15D92-7342-41B2-B0A3-0314E8D12A9B}" dt="2022-08-31T16:31:43.991" v="2075" actId="1076"/>
          <ac:picMkLst>
            <pc:docMk/>
            <pc:sldMk cId="1343654784" sldId="1236"/>
            <ac:picMk id="1026" creationId="{9CBC81CB-20A4-B01F-63F6-26F375BF23A6}"/>
          </ac:picMkLst>
        </pc:picChg>
        <pc:picChg chg="add mod">
          <ac:chgData name="Jonathan  Cosme" userId="272d5a2a-eea8-4805-b974-3aa4aa9a913a" providerId="ADAL" clId="{D3A15D92-7342-41B2-B0A3-0314E8D12A9B}" dt="2022-08-31T16:31:40.843" v="2074" actId="14100"/>
          <ac:picMkLst>
            <pc:docMk/>
            <pc:sldMk cId="1343654784" sldId="1236"/>
            <ac:picMk id="1028" creationId="{B522013B-14A3-4285-AEA1-E5BACE18A90B}"/>
          </ac:picMkLst>
        </pc:picChg>
        <pc:cxnChg chg="del">
          <ac:chgData name="Jonathan  Cosme" userId="272d5a2a-eea8-4805-b974-3aa4aa9a913a" providerId="ADAL" clId="{D3A15D92-7342-41B2-B0A3-0314E8D12A9B}" dt="2022-08-30T19:31:52.795" v="1640" actId="478"/>
          <ac:cxnSpMkLst>
            <pc:docMk/>
            <pc:sldMk cId="1343654784" sldId="1236"/>
            <ac:cxnSpMk id="16" creationId="{0B2A2D56-2CFA-418B-C7DE-23A8FEA58519}"/>
          </ac:cxnSpMkLst>
        </pc:cxnChg>
        <pc:cxnChg chg="del">
          <ac:chgData name="Jonathan  Cosme" userId="272d5a2a-eea8-4805-b974-3aa4aa9a913a" providerId="ADAL" clId="{D3A15D92-7342-41B2-B0A3-0314E8D12A9B}" dt="2022-08-30T19:31:52.795" v="1640" actId="478"/>
          <ac:cxnSpMkLst>
            <pc:docMk/>
            <pc:sldMk cId="1343654784" sldId="1236"/>
            <ac:cxnSpMk id="18" creationId="{A43D08FD-3013-13FF-7087-DABCE76C1992}"/>
          </ac:cxnSpMkLst>
        </pc:cxnChg>
        <pc:cxnChg chg="del">
          <ac:chgData name="Jonathan  Cosme" userId="272d5a2a-eea8-4805-b974-3aa4aa9a913a" providerId="ADAL" clId="{D3A15D92-7342-41B2-B0A3-0314E8D12A9B}" dt="2022-08-30T19:31:52.795" v="1640" actId="478"/>
          <ac:cxnSpMkLst>
            <pc:docMk/>
            <pc:sldMk cId="1343654784" sldId="1236"/>
            <ac:cxnSpMk id="19" creationId="{45B7C727-212B-AC66-731F-A5474EC37F7F}"/>
          </ac:cxnSpMkLst>
        </pc:cxnChg>
        <pc:cxnChg chg="del">
          <ac:chgData name="Jonathan  Cosme" userId="272d5a2a-eea8-4805-b974-3aa4aa9a913a" providerId="ADAL" clId="{D3A15D92-7342-41B2-B0A3-0314E8D12A9B}" dt="2022-08-30T19:31:52.795" v="1640" actId="478"/>
          <ac:cxnSpMkLst>
            <pc:docMk/>
            <pc:sldMk cId="1343654784" sldId="1236"/>
            <ac:cxnSpMk id="21" creationId="{D1A2BE7B-612A-9F3A-E2D1-2ADB16530DCD}"/>
          </ac:cxnSpMkLst>
        </pc:cxnChg>
        <pc:cxnChg chg="del mod">
          <ac:chgData name="Jonathan  Cosme" userId="272d5a2a-eea8-4805-b974-3aa4aa9a913a" providerId="ADAL" clId="{D3A15D92-7342-41B2-B0A3-0314E8D12A9B}" dt="2022-08-30T19:31:52.795" v="1640" actId="478"/>
          <ac:cxnSpMkLst>
            <pc:docMk/>
            <pc:sldMk cId="1343654784" sldId="1236"/>
            <ac:cxnSpMk id="24" creationId="{1A438A44-77D7-E53B-6E18-327063E59B10}"/>
          </ac:cxnSpMkLst>
        </pc:cxnChg>
        <pc:cxnChg chg="del mod">
          <ac:chgData name="Jonathan  Cosme" userId="272d5a2a-eea8-4805-b974-3aa4aa9a913a" providerId="ADAL" clId="{D3A15D92-7342-41B2-B0A3-0314E8D12A9B}" dt="2022-08-30T19:31:52.795" v="1640" actId="478"/>
          <ac:cxnSpMkLst>
            <pc:docMk/>
            <pc:sldMk cId="1343654784" sldId="1236"/>
            <ac:cxnSpMk id="27" creationId="{3ABECE06-E10F-174E-F60C-9A465775E774}"/>
          </ac:cxnSpMkLst>
        </pc:cxnChg>
        <pc:cxnChg chg="del mod">
          <ac:chgData name="Jonathan  Cosme" userId="272d5a2a-eea8-4805-b974-3aa4aa9a913a" providerId="ADAL" clId="{D3A15D92-7342-41B2-B0A3-0314E8D12A9B}" dt="2022-08-30T19:31:52.795" v="1640" actId="478"/>
          <ac:cxnSpMkLst>
            <pc:docMk/>
            <pc:sldMk cId="1343654784" sldId="1236"/>
            <ac:cxnSpMk id="30" creationId="{62F48BE7-ED60-B691-2542-7CADAC66126D}"/>
          </ac:cxnSpMkLst>
        </pc:cxnChg>
        <pc:cxnChg chg="del mod">
          <ac:chgData name="Jonathan  Cosme" userId="272d5a2a-eea8-4805-b974-3aa4aa9a913a" providerId="ADAL" clId="{D3A15D92-7342-41B2-B0A3-0314E8D12A9B}" dt="2022-08-30T19:31:52.795" v="1640" actId="478"/>
          <ac:cxnSpMkLst>
            <pc:docMk/>
            <pc:sldMk cId="1343654784" sldId="1236"/>
            <ac:cxnSpMk id="40" creationId="{B2352D49-A1C6-D716-AA4A-7235255C39CC}"/>
          </ac:cxnSpMkLst>
        </pc:cxnChg>
        <pc:cxnChg chg="del mod">
          <ac:chgData name="Jonathan  Cosme" userId="272d5a2a-eea8-4805-b974-3aa4aa9a913a" providerId="ADAL" clId="{D3A15D92-7342-41B2-B0A3-0314E8D12A9B}" dt="2022-08-30T19:31:52.795" v="1640" actId="478"/>
          <ac:cxnSpMkLst>
            <pc:docMk/>
            <pc:sldMk cId="1343654784" sldId="1236"/>
            <ac:cxnSpMk id="42" creationId="{A08FAA2F-F1E8-7EC7-0232-BAFF21F00A71}"/>
          </ac:cxnSpMkLst>
        </pc:cxnChg>
        <pc:cxnChg chg="del mod">
          <ac:chgData name="Jonathan  Cosme" userId="272d5a2a-eea8-4805-b974-3aa4aa9a913a" providerId="ADAL" clId="{D3A15D92-7342-41B2-B0A3-0314E8D12A9B}" dt="2022-08-30T19:31:52.795" v="1640" actId="478"/>
          <ac:cxnSpMkLst>
            <pc:docMk/>
            <pc:sldMk cId="1343654784" sldId="1236"/>
            <ac:cxnSpMk id="44" creationId="{1765CAED-14BF-F2D3-FC01-2A7D62C00628}"/>
          </ac:cxnSpMkLst>
        </pc:cxnChg>
      </pc:sldChg>
      <pc:sldChg chg="addSp delSp modSp add mod">
        <pc:chgData name="Jonathan  Cosme" userId="272d5a2a-eea8-4805-b974-3aa4aa9a913a" providerId="ADAL" clId="{D3A15D92-7342-41B2-B0A3-0314E8D12A9B}" dt="2022-08-31T17:25:35.744" v="3038" actId="113"/>
        <pc:sldMkLst>
          <pc:docMk/>
          <pc:sldMk cId="1110957764" sldId="1237"/>
        </pc:sldMkLst>
        <pc:spChg chg="add mod">
          <ac:chgData name="Jonathan  Cosme" userId="272d5a2a-eea8-4805-b974-3aa4aa9a913a" providerId="ADAL" clId="{D3A15D92-7342-41B2-B0A3-0314E8D12A9B}" dt="2022-08-31T17:22:57.892" v="2790" actId="164"/>
          <ac:spMkLst>
            <pc:docMk/>
            <pc:sldMk cId="1110957764" sldId="1237"/>
            <ac:spMk id="2" creationId="{FC001088-140A-9BEA-CEA4-4630A7D23079}"/>
          </ac:spMkLst>
        </pc:spChg>
        <pc:spChg chg="add del mod">
          <ac:chgData name="Jonathan  Cosme" userId="272d5a2a-eea8-4805-b974-3aa4aa9a913a" providerId="ADAL" clId="{D3A15D92-7342-41B2-B0A3-0314E8D12A9B}" dt="2022-08-31T17:23:04.094" v="2792"/>
          <ac:spMkLst>
            <pc:docMk/>
            <pc:sldMk cId="1110957764" sldId="1237"/>
            <ac:spMk id="4" creationId="{A9DEDD7B-88F6-E314-F358-AB99ABBD93C9}"/>
          </ac:spMkLst>
        </pc:spChg>
        <pc:spChg chg="add mod">
          <ac:chgData name="Jonathan  Cosme" userId="272d5a2a-eea8-4805-b974-3aa4aa9a913a" providerId="ADAL" clId="{D3A15D92-7342-41B2-B0A3-0314E8D12A9B}" dt="2022-08-31T17:25:31.720" v="3037" actId="113"/>
          <ac:spMkLst>
            <pc:docMk/>
            <pc:sldMk cId="1110957764" sldId="1237"/>
            <ac:spMk id="5" creationId="{051FA4D4-F357-309B-872E-01E83A283D00}"/>
          </ac:spMkLst>
        </pc:spChg>
        <pc:spChg chg="add mod">
          <ac:chgData name="Jonathan  Cosme" userId="272d5a2a-eea8-4805-b974-3aa4aa9a913a" providerId="ADAL" clId="{D3A15D92-7342-41B2-B0A3-0314E8D12A9B}" dt="2022-08-31T17:25:02.535" v="3027" actId="14100"/>
          <ac:spMkLst>
            <pc:docMk/>
            <pc:sldMk cId="1110957764" sldId="1237"/>
            <ac:spMk id="6" creationId="{0EF62412-D7ED-D626-CC63-6053001DEE7D}"/>
          </ac:spMkLst>
        </pc:spChg>
        <pc:spChg chg="del">
          <ac:chgData name="Jonathan  Cosme" userId="272d5a2a-eea8-4805-b974-3aa4aa9a913a" providerId="ADAL" clId="{D3A15D92-7342-41B2-B0A3-0314E8D12A9B}" dt="2022-08-31T16:46:58.966" v="2725" actId="478"/>
          <ac:spMkLst>
            <pc:docMk/>
            <pc:sldMk cId="1110957764" sldId="1237"/>
            <ac:spMk id="8" creationId="{E5E22206-E2A0-D15D-C6CC-212A76AD9D7A}"/>
          </ac:spMkLst>
        </pc:spChg>
        <pc:spChg chg="del">
          <ac:chgData name="Jonathan  Cosme" userId="272d5a2a-eea8-4805-b974-3aa4aa9a913a" providerId="ADAL" clId="{D3A15D92-7342-41B2-B0A3-0314E8D12A9B}" dt="2022-08-31T16:46:58.966" v="2725" actId="478"/>
          <ac:spMkLst>
            <pc:docMk/>
            <pc:sldMk cId="1110957764" sldId="1237"/>
            <ac:spMk id="9" creationId="{EC2C8E20-FCD2-346A-87B9-9C23CA210CB9}"/>
          </ac:spMkLst>
        </pc:spChg>
        <pc:spChg chg="add mod">
          <ac:chgData name="Jonathan  Cosme" userId="272d5a2a-eea8-4805-b974-3aa4aa9a913a" providerId="ADAL" clId="{D3A15D92-7342-41B2-B0A3-0314E8D12A9B}" dt="2022-08-31T17:25:35.744" v="3038" actId="113"/>
          <ac:spMkLst>
            <pc:docMk/>
            <pc:sldMk cId="1110957764" sldId="1237"/>
            <ac:spMk id="10" creationId="{F18AAD66-8C7F-1517-6769-7FB7338E442E}"/>
          </ac:spMkLst>
        </pc:spChg>
        <pc:spChg chg="mod">
          <ac:chgData name="Jonathan  Cosme" userId="272d5a2a-eea8-4805-b974-3aa4aa9a913a" providerId="ADAL" clId="{D3A15D92-7342-41B2-B0A3-0314E8D12A9B}" dt="2022-08-31T16:47:17.659" v="2747" actId="207"/>
          <ac:spMkLst>
            <pc:docMk/>
            <pc:sldMk cId="1110957764" sldId="1237"/>
            <ac:spMk id="14" creationId="{00000000-0000-0000-0000-000000000000}"/>
          </ac:spMkLst>
        </pc:spChg>
        <pc:spChg chg="del">
          <ac:chgData name="Jonathan  Cosme" userId="272d5a2a-eea8-4805-b974-3aa4aa9a913a" providerId="ADAL" clId="{D3A15D92-7342-41B2-B0A3-0314E8D12A9B}" dt="2022-08-31T16:46:58.966" v="2725" actId="478"/>
          <ac:spMkLst>
            <pc:docMk/>
            <pc:sldMk cId="1110957764" sldId="1237"/>
            <ac:spMk id="48" creationId="{00000000-0000-0000-0000-000000000000}"/>
          </ac:spMkLst>
        </pc:spChg>
        <pc:grpChg chg="add mod">
          <ac:chgData name="Jonathan  Cosme" userId="272d5a2a-eea8-4805-b974-3aa4aa9a913a" providerId="ADAL" clId="{D3A15D92-7342-41B2-B0A3-0314E8D12A9B}" dt="2022-08-31T17:22:57.892" v="2790" actId="164"/>
          <ac:grpSpMkLst>
            <pc:docMk/>
            <pc:sldMk cId="1110957764" sldId="1237"/>
            <ac:grpSpMk id="3" creationId="{22133461-32B3-78FB-D40D-E154707574F4}"/>
          </ac:grpSpMkLst>
        </pc:grpChg>
        <pc:picChg chg="del">
          <ac:chgData name="Jonathan  Cosme" userId="272d5a2a-eea8-4805-b974-3aa4aa9a913a" providerId="ADAL" clId="{D3A15D92-7342-41B2-B0A3-0314E8D12A9B}" dt="2022-08-31T16:46:58.966" v="2725" actId="478"/>
          <ac:picMkLst>
            <pc:docMk/>
            <pc:sldMk cId="1110957764" sldId="1237"/>
            <ac:picMk id="12" creationId="{448B0ECF-7129-E418-AE55-60B8D880B8C1}"/>
          </ac:picMkLst>
        </pc:picChg>
        <pc:picChg chg="del">
          <ac:chgData name="Jonathan  Cosme" userId="272d5a2a-eea8-4805-b974-3aa4aa9a913a" providerId="ADAL" clId="{D3A15D92-7342-41B2-B0A3-0314E8D12A9B}" dt="2022-08-31T16:46:58.966" v="2725" actId="478"/>
          <ac:picMkLst>
            <pc:docMk/>
            <pc:sldMk cId="1110957764" sldId="1237"/>
            <ac:picMk id="15" creationId="{A4007238-92B9-DB1B-8A18-B67ED53884B0}"/>
          </ac:picMkLst>
        </pc:picChg>
        <pc:picChg chg="add del mod">
          <ac:chgData name="Jonathan  Cosme" userId="272d5a2a-eea8-4805-b974-3aa4aa9a913a" providerId="ADAL" clId="{D3A15D92-7342-41B2-B0A3-0314E8D12A9B}" dt="2022-08-31T17:22:27.555" v="2781" actId="478"/>
          <ac:picMkLst>
            <pc:docMk/>
            <pc:sldMk cId="1110957764" sldId="1237"/>
            <ac:picMk id="3074" creationId="{35F6C239-EA43-6A01-3C1F-8933BF137251}"/>
          </ac:picMkLst>
        </pc:picChg>
        <pc:picChg chg="add mod">
          <ac:chgData name="Jonathan  Cosme" userId="272d5a2a-eea8-4805-b974-3aa4aa9a913a" providerId="ADAL" clId="{D3A15D92-7342-41B2-B0A3-0314E8D12A9B}" dt="2022-08-31T17:22:57.892" v="2790" actId="164"/>
          <ac:picMkLst>
            <pc:docMk/>
            <pc:sldMk cId="1110957764" sldId="1237"/>
            <ac:picMk id="3076" creationId="{1A2CF240-7663-8A8D-98A0-3A017874E2F4}"/>
          </ac:picMkLst>
        </pc:picChg>
        <pc:cxnChg chg="add mod">
          <ac:chgData name="Jonathan  Cosme" userId="272d5a2a-eea8-4805-b974-3aa4aa9a913a" providerId="ADAL" clId="{D3A15D92-7342-41B2-B0A3-0314E8D12A9B}" dt="2022-08-31T17:25:05.644" v="3028" actId="14100"/>
          <ac:cxnSpMkLst>
            <pc:docMk/>
            <pc:sldMk cId="1110957764" sldId="1237"/>
            <ac:cxnSpMk id="7" creationId="{C7D079AE-5378-05F9-DA62-833D4416EA6E}"/>
          </ac:cxnSpMkLst>
        </pc:cxnChg>
        <pc:cxnChg chg="add mod">
          <ac:chgData name="Jonathan  Cosme" userId="272d5a2a-eea8-4805-b974-3aa4aa9a913a" providerId="ADAL" clId="{D3A15D92-7342-41B2-B0A3-0314E8D12A9B}" dt="2022-08-31T17:25:17.621" v="3033" actId="1076"/>
          <ac:cxnSpMkLst>
            <pc:docMk/>
            <pc:sldMk cId="1110957764" sldId="1237"/>
            <ac:cxnSpMk id="17" creationId="{EFC1CC3D-9E0C-3E10-36F6-355A447A9324}"/>
          </ac:cxnSpMkLst>
        </pc:cxnChg>
      </pc:sldChg>
      <pc:sldChg chg="addSp delSp modSp add mod">
        <pc:chgData name="Jonathan  Cosme" userId="272d5a2a-eea8-4805-b974-3aa4aa9a913a" providerId="ADAL" clId="{D3A15D92-7342-41B2-B0A3-0314E8D12A9B}" dt="2022-08-31T17:52:04.133" v="4050" actId="1076"/>
        <pc:sldMkLst>
          <pc:docMk/>
          <pc:sldMk cId="115353411" sldId="1238"/>
        </pc:sldMkLst>
        <pc:spChg chg="del">
          <ac:chgData name="Jonathan  Cosme" userId="272d5a2a-eea8-4805-b974-3aa4aa9a913a" providerId="ADAL" clId="{D3A15D92-7342-41B2-B0A3-0314E8D12A9B}" dt="2022-08-31T17:28:40.415" v="3068" actId="478"/>
          <ac:spMkLst>
            <pc:docMk/>
            <pc:sldMk cId="115353411" sldId="1238"/>
            <ac:spMk id="5" creationId="{051FA4D4-F357-309B-872E-01E83A283D00}"/>
          </ac:spMkLst>
        </pc:spChg>
        <pc:spChg chg="del">
          <ac:chgData name="Jonathan  Cosme" userId="272d5a2a-eea8-4805-b974-3aa4aa9a913a" providerId="ADAL" clId="{D3A15D92-7342-41B2-B0A3-0314E8D12A9B}" dt="2022-08-31T17:28:40.415" v="3068" actId="478"/>
          <ac:spMkLst>
            <pc:docMk/>
            <pc:sldMk cId="115353411" sldId="1238"/>
            <ac:spMk id="6" creationId="{0EF62412-D7ED-D626-CC63-6053001DEE7D}"/>
          </ac:spMkLst>
        </pc:spChg>
        <pc:spChg chg="del">
          <ac:chgData name="Jonathan  Cosme" userId="272d5a2a-eea8-4805-b974-3aa4aa9a913a" providerId="ADAL" clId="{D3A15D92-7342-41B2-B0A3-0314E8D12A9B}" dt="2022-08-31T17:28:40.415" v="3068" actId="478"/>
          <ac:spMkLst>
            <pc:docMk/>
            <pc:sldMk cId="115353411" sldId="1238"/>
            <ac:spMk id="10" creationId="{F18AAD66-8C7F-1517-6769-7FB7338E442E}"/>
          </ac:spMkLst>
        </pc:spChg>
        <pc:spChg chg="add mod">
          <ac:chgData name="Jonathan  Cosme" userId="272d5a2a-eea8-4805-b974-3aa4aa9a913a" providerId="ADAL" clId="{D3A15D92-7342-41B2-B0A3-0314E8D12A9B}" dt="2022-08-31T17:41:45.974" v="3463" actId="1076"/>
          <ac:spMkLst>
            <pc:docMk/>
            <pc:sldMk cId="115353411" sldId="1238"/>
            <ac:spMk id="12" creationId="{1B45AA17-1693-C9FC-4F2B-F1BDD6FFBA69}"/>
          </ac:spMkLst>
        </pc:spChg>
        <pc:spChg chg="add mod">
          <ac:chgData name="Jonathan  Cosme" userId="272d5a2a-eea8-4805-b974-3aa4aa9a913a" providerId="ADAL" clId="{D3A15D92-7342-41B2-B0A3-0314E8D12A9B}" dt="2022-08-31T17:51:17.142" v="3970" actId="1076"/>
          <ac:spMkLst>
            <pc:docMk/>
            <pc:sldMk cId="115353411" sldId="1238"/>
            <ac:spMk id="13" creationId="{1B70BE09-7756-7231-E8BB-7198C5A9A61F}"/>
          </ac:spMkLst>
        </pc:spChg>
        <pc:spChg chg="mod">
          <ac:chgData name="Jonathan  Cosme" userId="272d5a2a-eea8-4805-b974-3aa4aa9a913a" providerId="ADAL" clId="{D3A15D92-7342-41B2-B0A3-0314E8D12A9B}" dt="2022-08-31T17:28:36.293" v="3067" actId="313"/>
          <ac:spMkLst>
            <pc:docMk/>
            <pc:sldMk cId="115353411" sldId="1238"/>
            <ac:spMk id="14" creationId="{00000000-0000-0000-0000-000000000000}"/>
          </ac:spMkLst>
        </pc:spChg>
        <pc:spChg chg="add mod">
          <ac:chgData name="Jonathan  Cosme" userId="272d5a2a-eea8-4805-b974-3aa4aa9a913a" providerId="ADAL" clId="{D3A15D92-7342-41B2-B0A3-0314E8D12A9B}" dt="2022-08-31T17:51:57.372" v="4049" actId="1076"/>
          <ac:spMkLst>
            <pc:docMk/>
            <pc:sldMk cId="115353411" sldId="1238"/>
            <ac:spMk id="15" creationId="{79B8DAB9-4168-2812-CB02-B97E316DCA73}"/>
          </ac:spMkLst>
        </pc:spChg>
        <pc:spChg chg="add mod">
          <ac:chgData name="Jonathan  Cosme" userId="272d5a2a-eea8-4805-b974-3aa4aa9a913a" providerId="ADAL" clId="{D3A15D92-7342-41B2-B0A3-0314E8D12A9B}" dt="2022-08-31T17:52:04.133" v="4050" actId="1076"/>
          <ac:spMkLst>
            <pc:docMk/>
            <pc:sldMk cId="115353411" sldId="1238"/>
            <ac:spMk id="16" creationId="{66BDFA3B-F37B-08D7-9320-1C69F874BBF2}"/>
          </ac:spMkLst>
        </pc:spChg>
        <pc:spChg chg="add mod">
          <ac:chgData name="Jonathan  Cosme" userId="272d5a2a-eea8-4805-b974-3aa4aa9a913a" providerId="ADAL" clId="{D3A15D92-7342-41B2-B0A3-0314E8D12A9B}" dt="2022-08-31T17:51:51.813" v="4048" actId="1076"/>
          <ac:spMkLst>
            <pc:docMk/>
            <pc:sldMk cId="115353411" sldId="1238"/>
            <ac:spMk id="18" creationId="{06773425-6814-6CC7-95FA-E52BBCE413FC}"/>
          </ac:spMkLst>
        </pc:spChg>
        <pc:spChg chg="add mod">
          <ac:chgData name="Jonathan  Cosme" userId="272d5a2a-eea8-4805-b974-3aa4aa9a913a" providerId="ADAL" clId="{D3A15D92-7342-41B2-B0A3-0314E8D12A9B}" dt="2022-08-31T17:51:45.727" v="4046" actId="20577"/>
          <ac:spMkLst>
            <pc:docMk/>
            <pc:sldMk cId="115353411" sldId="1238"/>
            <ac:spMk id="19" creationId="{8486C634-9A50-E327-45CC-4AD298A9CC73}"/>
          </ac:spMkLst>
        </pc:spChg>
        <pc:grpChg chg="del">
          <ac:chgData name="Jonathan  Cosme" userId="272d5a2a-eea8-4805-b974-3aa4aa9a913a" providerId="ADAL" clId="{D3A15D92-7342-41B2-B0A3-0314E8D12A9B}" dt="2022-08-31T17:28:40.415" v="3068" actId="478"/>
          <ac:grpSpMkLst>
            <pc:docMk/>
            <pc:sldMk cId="115353411" sldId="1238"/>
            <ac:grpSpMk id="3" creationId="{22133461-32B3-78FB-D40D-E154707574F4}"/>
          </ac:grpSpMkLst>
        </pc:grpChg>
        <pc:picChg chg="add del mod">
          <ac:chgData name="Jonathan  Cosme" userId="272d5a2a-eea8-4805-b974-3aa4aa9a913a" providerId="ADAL" clId="{D3A15D92-7342-41B2-B0A3-0314E8D12A9B}" dt="2022-08-31T17:36:04.270" v="3078" actId="478"/>
          <ac:picMkLst>
            <pc:docMk/>
            <pc:sldMk cId="115353411" sldId="1238"/>
            <ac:picMk id="8" creationId="{4D6028D2-2B3C-A11B-328B-9366542189C8}"/>
          </ac:picMkLst>
        </pc:picChg>
        <pc:picChg chg="add mod">
          <ac:chgData name="Jonathan  Cosme" userId="272d5a2a-eea8-4805-b974-3aa4aa9a913a" providerId="ADAL" clId="{D3A15D92-7342-41B2-B0A3-0314E8D12A9B}" dt="2022-08-31T17:51:13.090" v="3969" actId="1076"/>
          <ac:picMkLst>
            <pc:docMk/>
            <pc:sldMk cId="115353411" sldId="1238"/>
            <ac:picMk id="11" creationId="{D91C862F-D22F-DD38-3BA2-2A7351538350}"/>
          </ac:picMkLst>
        </pc:picChg>
        <pc:cxnChg chg="del">
          <ac:chgData name="Jonathan  Cosme" userId="272d5a2a-eea8-4805-b974-3aa4aa9a913a" providerId="ADAL" clId="{D3A15D92-7342-41B2-B0A3-0314E8D12A9B}" dt="2022-08-31T17:28:40.415" v="3068" actId="478"/>
          <ac:cxnSpMkLst>
            <pc:docMk/>
            <pc:sldMk cId="115353411" sldId="1238"/>
            <ac:cxnSpMk id="7" creationId="{C7D079AE-5378-05F9-DA62-833D4416EA6E}"/>
          </ac:cxnSpMkLst>
        </pc:cxnChg>
        <pc:cxnChg chg="del">
          <ac:chgData name="Jonathan  Cosme" userId="272d5a2a-eea8-4805-b974-3aa4aa9a913a" providerId="ADAL" clId="{D3A15D92-7342-41B2-B0A3-0314E8D12A9B}" dt="2022-08-31T17:28:40.415" v="3068" actId="478"/>
          <ac:cxnSpMkLst>
            <pc:docMk/>
            <pc:sldMk cId="115353411" sldId="1238"/>
            <ac:cxnSpMk id="17" creationId="{EFC1CC3D-9E0C-3E10-36F6-355A447A9324}"/>
          </ac:cxnSpMkLst>
        </pc:cxnChg>
      </pc:sldChg>
      <pc:sldChg chg="addSp delSp modSp add mod">
        <pc:chgData name="Jonathan  Cosme" userId="272d5a2a-eea8-4805-b974-3aa4aa9a913a" providerId="ADAL" clId="{D3A15D92-7342-41B2-B0A3-0314E8D12A9B}" dt="2022-08-31T17:53:23.423" v="4058" actId="6549"/>
        <pc:sldMkLst>
          <pc:docMk/>
          <pc:sldMk cId="958259125" sldId="1239"/>
        </pc:sldMkLst>
        <pc:spChg chg="add mod">
          <ac:chgData name="Jonathan  Cosme" userId="272d5a2a-eea8-4805-b974-3aa4aa9a913a" providerId="ADAL" clId="{D3A15D92-7342-41B2-B0A3-0314E8D12A9B}" dt="2022-08-31T17:47:58.039" v="3942" actId="14100"/>
          <ac:spMkLst>
            <pc:docMk/>
            <pc:sldMk cId="958259125" sldId="1239"/>
            <ac:spMk id="2" creationId="{0E6D057B-4795-054E-2473-FA747B4B4513}"/>
          </ac:spMkLst>
        </pc:spChg>
        <pc:spChg chg="add mod">
          <ac:chgData name="Jonathan  Cosme" userId="272d5a2a-eea8-4805-b974-3aa4aa9a913a" providerId="ADAL" clId="{D3A15D92-7342-41B2-B0A3-0314E8D12A9B}" dt="2022-08-31T17:53:23.423" v="4058" actId="6549"/>
          <ac:spMkLst>
            <pc:docMk/>
            <pc:sldMk cId="958259125" sldId="1239"/>
            <ac:spMk id="3" creationId="{770662E3-84A7-DAAD-0258-6CD54A99CBE1}"/>
          </ac:spMkLst>
        </pc:spChg>
        <pc:spChg chg="add mod">
          <ac:chgData name="Jonathan  Cosme" userId="272d5a2a-eea8-4805-b974-3aa4aa9a913a" providerId="ADAL" clId="{D3A15D92-7342-41B2-B0A3-0314E8D12A9B}" dt="2022-08-31T17:48:46.332" v="3957" actId="1076"/>
          <ac:spMkLst>
            <pc:docMk/>
            <pc:sldMk cId="958259125" sldId="1239"/>
            <ac:spMk id="4" creationId="{A1C683BE-CF76-CEFF-0CB0-2F006AF34E10}"/>
          </ac:spMkLst>
        </pc:spChg>
        <pc:spChg chg="add mod">
          <ac:chgData name="Jonathan  Cosme" userId="272d5a2a-eea8-4805-b974-3aa4aa9a913a" providerId="ADAL" clId="{D3A15D92-7342-41B2-B0A3-0314E8D12A9B}" dt="2022-08-31T17:48:37.143" v="3954" actId="164"/>
          <ac:spMkLst>
            <pc:docMk/>
            <pc:sldMk cId="958259125" sldId="1239"/>
            <ac:spMk id="5" creationId="{763A5DC4-2BF6-A39E-4AE8-D2CA9E164EC0}"/>
          </ac:spMkLst>
        </pc:spChg>
        <pc:spChg chg="add mod">
          <ac:chgData name="Jonathan  Cosme" userId="272d5a2a-eea8-4805-b974-3aa4aa9a913a" providerId="ADAL" clId="{D3A15D92-7342-41B2-B0A3-0314E8D12A9B}" dt="2022-08-31T17:48:37.143" v="3954" actId="164"/>
          <ac:spMkLst>
            <pc:docMk/>
            <pc:sldMk cId="958259125" sldId="1239"/>
            <ac:spMk id="10" creationId="{EB018CC4-FB68-7203-6FDC-5C857C0B0E26}"/>
          </ac:spMkLst>
        </pc:spChg>
        <pc:spChg chg="mod">
          <ac:chgData name="Jonathan  Cosme" userId="272d5a2a-eea8-4805-b974-3aa4aa9a913a" providerId="ADAL" clId="{D3A15D92-7342-41B2-B0A3-0314E8D12A9B}" dt="2022-08-31T17:43:30.004" v="3616" actId="20577"/>
          <ac:spMkLst>
            <pc:docMk/>
            <pc:sldMk cId="958259125" sldId="1239"/>
            <ac:spMk id="12" creationId="{1B45AA17-1693-C9FC-4F2B-F1BDD6FFBA69}"/>
          </ac:spMkLst>
        </pc:spChg>
        <pc:spChg chg="mod">
          <ac:chgData name="Jonathan  Cosme" userId="272d5a2a-eea8-4805-b974-3aa4aa9a913a" providerId="ADAL" clId="{D3A15D92-7342-41B2-B0A3-0314E8D12A9B}" dt="2022-08-31T17:47:17.448" v="3926" actId="14100"/>
          <ac:spMkLst>
            <pc:docMk/>
            <pc:sldMk cId="958259125" sldId="1239"/>
            <ac:spMk id="13" creationId="{1B70BE09-7756-7231-E8BB-7198C5A9A61F}"/>
          </ac:spMkLst>
        </pc:spChg>
        <pc:spChg chg="del">
          <ac:chgData name="Jonathan  Cosme" userId="272d5a2a-eea8-4805-b974-3aa4aa9a913a" providerId="ADAL" clId="{D3A15D92-7342-41B2-B0A3-0314E8D12A9B}" dt="2022-08-31T17:44:33.119" v="3686" actId="478"/>
          <ac:spMkLst>
            <pc:docMk/>
            <pc:sldMk cId="958259125" sldId="1239"/>
            <ac:spMk id="15" creationId="{79B8DAB9-4168-2812-CB02-B97E316DCA73}"/>
          </ac:spMkLst>
        </pc:spChg>
        <pc:spChg chg="del">
          <ac:chgData name="Jonathan  Cosme" userId="272d5a2a-eea8-4805-b974-3aa4aa9a913a" providerId="ADAL" clId="{D3A15D92-7342-41B2-B0A3-0314E8D12A9B}" dt="2022-08-31T17:44:33.119" v="3686" actId="478"/>
          <ac:spMkLst>
            <pc:docMk/>
            <pc:sldMk cId="958259125" sldId="1239"/>
            <ac:spMk id="16" creationId="{66BDFA3B-F37B-08D7-9320-1C69F874BBF2}"/>
          </ac:spMkLst>
        </pc:spChg>
        <pc:spChg chg="add mod">
          <ac:chgData name="Jonathan  Cosme" userId="272d5a2a-eea8-4805-b974-3aa4aa9a913a" providerId="ADAL" clId="{D3A15D92-7342-41B2-B0A3-0314E8D12A9B}" dt="2022-08-31T17:48:37.143" v="3954" actId="164"/>
          <ac:spMkLst>
            <pc:docMk/>
            <pc:sldMk cId="958259125" sldId="1239"/>
            <ac:spMk id="17" creationId="{F19A40FF-B256-AC6C-6078-40F47CB15F38}"/>
          </ac:spMkLst>
        </pc:spChg>
        <pc:spChg chg="add mod">
          <ac:chgData name="Jonathan  Cosme" userId="272d5a2a-eea8-4805-b974-3aa4aa9a913a" providerId="ADAL" clId="{D3A15D92-7342-41B2-B0A3-0314E8D12A9B}" dt="2022-08-31T17:48:37.143" v="3954" actId="164"/>
          <ac:spMkLst>
            <pc:docMk/>
            <pc:sldMk cId="958259125" sldId="1239"/>
            <ac:spMk id="18" creationId="{272AC804-99EF-8BA6-D8E3-1E79AF1FA046}"/>
          </ac:spMkLst>
        </pc:spChg>
        <pc:spChg chg="add del mod">
          <ac:chgData name="Jonathan  Cosme" userId="272d5a2a-eea8-4805-b974-3aa4aa9a913a" providerId="ADAL" clId="{D3A15D92-7342-41B2-B0A3-0314E8D12A9B}" dt="2022-08-31T17:51:03.196" v="3967" actId="21"/>
          <ac:spMkLst>
            <pc:docMk/>
            <pc:sldMk cId="958259125" sldId="1239"/>
            <ac:spMk id="33" creationId="{072DDF8B-822A-FFC1-C6BE-E264624CC794}"/>
          </ac:spMkLst>
        </pc:spChg>
        <pc:grpChg chg="add mod">
          <ac:chgData name="Jonathan  Cosme" userId="272d5a2a-eea8-4805-b974-3aa4aa9a913a" providerId="ADAL" clId="{D3A15D92-7342-41B2-B0A3-0314E8D12A9B}" dt="2022-08-31T17:48:37.143" v="3954" actId="164"/>
          <ac:grpSpMkLst>
            <pc:docMk/>
            <pc:sldMk cId="958259125" sldId="1239"/>
            <ac:grpSpMk id="27" creationId="{5EAB0CA9-6741-278D-663C-E09D6EE7D339}"/>
          </ac:grpSpMkLst>
        </pc:grpChg>
        <pc:picChg chg="mod">
          <ac:chgData name="Jonathan  Cosme" userId="272d5a2a-eea8-4805-b974-3aa4aa9a913a" providerId="ADAL" clId="{D3A15D92-7342-41B2-B0A3-0314E8D12A9B}" dt="2022-08-31T17:48:37.143" v="3954" actId="164"/>
          <ac:picMkLst>
            <pc:docMk/>
            <pc:sldMk cId="958259125" sldId="1239"/>
            <ac:picMk id="11" creationId="{D91C862F-D22F-DD38-3BA2-2A7351538350}"/>
          </ac:picMkLst>
        </pc:picChg>
        <pc:cxnChg chg="add mod">
          <ac:chgData name="Jonathan  Cosme" userId="272d5a2a-eea8-4805-b974-3aa4aa9a913a" providerId="ADAL" clId="{D3A15D92-7342-41B2-B0A3-0314E8D12A9B}" dt="2022-08-31T17:47:20.466" v="3927" actId="14100"/>
          <ac:cxnSpMkLst>
            <pc:docMk/>
            <pc:sldMk cId="958259125" sldId="1239"/>
            <ac:cxnSpMk id="6" creationId="{312EFF2E-FD6C-87B3-0488-7C542E7740A4}"/>
          </ac:cxnSpMkLst>
        </pc:cxnChg>
        <pc:cxnChg chg="add mod">
          <ac:chgData name="Jonathan  Cosme" userId="272d5a2a-eea8-4805-b974-3aa4aa9a913a" providerId="ADAL" clId="{D3A15D92-7342-41B2-B0A3-0314E8D12A9B}" dt="2022-08-31T17:48:05.274" v="3944" actId="14100"/>
          <ac:cxnSpMkLst>
            <pc:docMk/>
            <pc:sldMk cId="958259125" sldId="1239"/>
            <ac:cxnSpMk id="19" creationId="{9578C902-0E21-D987-C71C-AD6C79B38795}"/>
          </ac:cxnSpMkLst>
        </pc:cxnChg>
        <pc:cxnChg chg="add mod">
          <ac:chgData name="Jonathan  Cosme" userId="272d5a2a-eea8-4805-b974-3aa4aa9a913a" providerId="ADAL" clId="{D3A15D92-7342-41B2-B0A3-0314E8D12A9B}" dt="2022-08-31T17:53:19.191" v="4057" actId="14100"/>
          <ac:cxnSpMkLst>
            <pc:docMk/>
            <pc:sldMk cId="958259125" sldId="1239"/>
            <ac:cxnSpMk id="22" creationId="{38E775EF-D8D5-5143-5FA8-295F4209EAF2}"/>
          </ac:cxnSpMkLst>
        </pc:cxnChg>
        <pc:cxnChg chg="add mod">
          <ac:chgData name="Jonathan  Cosme" userId="272d5a2a-eea8-4805-b974-3aa4aa9a913a" providerId="ADAL" clId="{D3A15D92-7342-41B2-B0A3-0314E8D12A9B}" dt="2022-08-31T17:48:46.332" v="3957" actId="1076"/>
          <ac:cxnSpMkLst>
            <pc:docMk/>
            <pc:sldMk cId="958259125" sldId="1239"/>
            <ac:cxnSpMk id="26" creationId="{5E34F18B-3D8C-C714-AB59-BA35DD3B0A4F}"/>
          </ac:cxnSpMkLst>
        </pc:cxnChg>
      </pc:sldChg>
      <pc:sldChg chg="addSp delSp modSp add mod">
        <pc:chgData name="Jonathan  Cosme" userId="272d5a2a-eea8-4805-b974-3aa4aa9a913a" providerId="ADAL" clId="{D3A15D92-7342-41B2-B0A3-0314E8D12A9B}" dt="2022-08-31T20:09:57.197" v="5756" actId="113"/>
        <pc:sldMkLst>
          <pc:docMk/>
          <pc:sldMk cId="1183752659" sldId="1240"/>
        </pc:sldMkLst>
        <pc:spChg chg="del">
          <ac:chgData name="Jonathan  Cosme" userId="272d5a2a-eea8-4805-b974-3aa4aa9a913a" providerId="ADAL" clId="{D3A15D92-7342-41B2-B0A3-0314E8D12A9B}" dt="2022-08-31T18:10:24.803" v="4084" actId="478"/>
          <ac:spMkLst>
            <pc:docMk/>
            <pc:sldMk cId="1183752659" sldId="1240"/>
            <ac:spMk id="2" creationId="{0E6D057B-4795-054E-2473-FA747B4B4513}"/>
          </ac:spMkLst>
        </pc:spChg>
        <pc:spChg chg="del">
          <ac:chgData name="Jonathan  Cosme" userId="272d5a2a-eea8-4805-b974-3aa4aa9a913a" providerId="ADAL" clId="{D3A15D92-7342-41B2-B0A3-0314E8D12A9B}" dt="2022-08-31T18:10:33.071" v="4086" actId="478"/>
          <ac:spMkLst>
            <pc:docMk/>
            <pc:sldMk cId="1183752659" sldId="1240"/>
            <ac:spMk id="3" creationId="{770662E3-84A7-DAAD-0258-6CD54A99CBE1}"/>
          </ac:spMkLst>
        </pc:spChg>
        <pc:spChg chg="del">
          <ac:chgData name="Jonathan  Cosme" userId="272d5a2a-eea8-4805-b974-3aa4aa9a913a" providerId="ADAL" clId="{D3A15D92-7342-41B2-B0A3-0314E8D12A9B}" dt="2022-08-31T18:10:33.071" v="4086" actId="478"/>
          <ac:spMkLst>
            <pc:docMk/>
            <pc:sldMk cId="1183752659" sldId="1240"/>
            <ac:spMk id="4" creationId="{A1C683BE-CF76-CEFF-0CB0-2F006AF34E10}"/>
          </ac:spMkLst>
        </pc:spChg>
        <pc:spChg chg="mod topLvl">
          <ac:chgData name="Jonathan  Cosme" userId="272d5a2a-eea8-4805-b974-3aa4aa9a913a" providerId="ADAL" clId="{D3A15D92-7342-41B2-B0A3-0314E8D12A9B}" dt="2022-08-31T18:11:05.947" v="4095" actId="164"/>
          <ac:spMkLst>
            <pc:docMk/>
            <pc:sldMk cId="1183752659" sldId="1240"/>
            <ac:spMk id="5" creationId="{763A5DC4-2BF6-A39E-4AE8-D2CA9E164EC0}"/>
          </ac:spMkLst>
        </pc:spChg>
        <pc:spChg chg="add mod">
          <ac:chgData name="Jonathan  Cosme" userId="272d5a2a-eea8-4805-b974-3aa4aa9a913a" providerId="ADAL" clId="{D3A15D92-7342-41B2-B0A3-0314E8D12A9B}" dt="2022-08-31T18:11:05.947" v="4095" actId="164"/>
          <ac:spMkLst>
            <pc:docMk/>
            <pc:sldMk cId="1183752659" sldId="1240"/>
            <ac:spMk id="7" creationId="{1C1BB13A-C010-42CE-8693-44DFBA5CAA0D}"/>
          </ac:spMkLst>
        </pc:spChg>
        <pc:spChg chg="add mod">
          <ac:chgData name="Jonathan  Cosme" userId="272d5a2a-eea8-4805-b974-3aa4aa9a913a" providerId="ADAL" clId="{D3A15D92-7342-41B2-B0A3-0314E8D12A9B}" dt="2022-08-31T18:11:05.947" v="4095" actId="164"/>
          <ac:spMkLst>
            <pc:docMk/>
            <pc:sldMk cId="1183752659" sldId="1240"/>
            <ac:spMk id="8" creationId="{F836E376-026C-5CD7-D01E-10192A8AABD6}"/>
          </ac:spMkLst>
        </pc:spChg>
        <pc:spChg chg="add mod">
          <ac:chgData name="Jonathan  Cosme" userId="272d5a2a-eea8-4805-b974-3aa4aa9a913a" providerId="ADAL" clId="{D3A15D92-7342-41B2-B0A3-0314E8D12A9B}" dt="2022-08-31T18:11:05.947" v="4095" actId="164"/>
          <ac:spMkLst>
            <pc:docMk/>
            <pc:sldMk cId="1183752659" sldId="1240"/>
            <ac:spMk id="9" creationId="{DE59C7E2-B074-E750-9362-0773CE9D7FC5}"/>
          </ac:spMkLst>
        </pc:spChg>
        <pc:spChg chg="del mod topLvl">
          <ac:chgData name="Jonathan  Cosme" userId="272d5a2a-eea8-4805-b974-3aa4aa9a913a" providerId="ADAL" clId="{D3A15D92-7342-41B2-B0A3-0314E8D12A9B}" dt="2022-08-31T18:11:00.790" v="4093" actId="478"/>
          <ac:spMkLst>
            <pc:docMk/>
            <pc:sldMk cId="1183752659" sldId="1240"/>
            <ac:spMk id="10" creationId="{EB018CC4-FB68-7203-6FDC-5C857C0B0E26}"/>
          </ac:spMkLst>
        </pc:spChg>
        <pc:spChg chg="del mod">
          <ac:chgData name="Jonathan  Cosme" userId="272d5a2a-eea8-4805-b974-3aa4aa9a913a" providerId="ADAL" clId="{D3A15D92-7342-41B2-B0A3-0314E8D12A9B}" dt="2022-08-31T18:21:26.110" v="4689" actId="478"/>
          <ac:spMkLst>
            <pc:docMk/>
            <pc:sldMk cId="1183752659" sldId="1240"/>
            <ac:spMk id="12" creationId="{1B45AA17-1693-C9FC-4F2B-F1BDD6FFBA69}"/>
          </ac:spMkLst>
        </pc:spChg>
        <pc:spChg chg="del">
          <ac:chgData name="Jonathan  Cosme" userId="272d5a2a-eea8-4805-b974-3aa4aa9a913a" providerId="ADAL" clId="{D3A15D92-7342-41B2-B0A3-0314E8D12A9B}" dt="2022-08-31T18:10:24.803" v="4084" actId="478"/>
          <ac:spMkLst>
            <pc:docMk/>
            <pc:sldMk cId="1183752659" sldId="1240"/>
            <ac:spMk id="13" creationId="{1B70BE09-7756-7231-E8BB-7198C5A9A61F}"/>
          </ac:spMkLst>
        </pc:spChg>
        <pc:spChg chg="mod">
          <ac:chgData name="Jonathan  Cosme" userId="272d5a2a-eea8-4805-b974-3aa4aa9a913a" providerId="ADAL" clId="{D3A15D92-7342-41B2-B0A3-0314E8D12A9B}" dt="2022-08-31T18:10:09.309" v="4082" actId="313"/>
          <ac:spMkLst>
            <pc:docMk/>
            <pc:sldMk cId="1183752659" sldId="1240"/>
            <ac:spMk id="14" creationId="{00000000-0000-0000-0000-000000000000}"/>
          </ac:spMkLst>
        </pc:spChg>
        <pc:spChg chg="del mod topLvl">
          <ac:chgData name="Jonathan  Cosme" userId="272d5a2a-eea8-4805-b974-3aa4aa9a913a" providerId="ADAL" clId="{D3A15D92-7342-41B2-B0A3-0314E8D12A9B}" dt="2022-08-31T18:11:00.790" v="4093" actId="478"/>
          <ac:spMkLst>
            <pc:docMk/>
            <pc:sldMk cId="1183752659" sldId="1240"/>
            <ac:spMk id="17" creationId="{F19A40FF-B256-AC6C-6078-40F47CB15F38}"/>
          </ac:spMkLst>
        </pc:spChg>
        <pc:spChg chg="del mod topLvl">
          <ac:chgData name="Jonathan  Cosme" userId="272d5a2a-eea8-4805-b974-3aa4aa9a913a" providerId="ADAL" clId="{D3A15D92-7342-41B2-B0A3-0314E8D12A9B}" dt="2022-08-31T18:11:00.790" v="4093" actId="478"/>
          <ac:spMkLst>
            <pc:docMk/>
            <pc:sldMk cId="1183752659" sldId="1240"/>
            <ac:spMk id="18" creationId="{272AC804-99EF-8BA6-D8E3-1E79AF1FA046}"/>
          </ac:spMkLst>
        </pc:spChg>
        <pc:spChg chg="add del mod">
          <ac:chgData name="Jonathan  Cosme" userId="272d5a2a-eea8-4805-b974-3aa4aa9a913a" providerId="ADAL" clId="{D3A15D92-7342-41B2-B0A3-0314E8D12A9B}" dt="2022-08-31T18:20:48.100" v="4681" actId="478"/>
          <ac:spMkLst>
            <pc:docMk/>
            <pc:sldMk cId="1183752659" sldId="1240"/>
            <ac:spMk id="37" creationId="{AA6A710E-6172-542D-E1EB-7D2AECE72380}"/>
          </ac:spMkLst>
        </pc:spChg>
        <pc:spChg chg="add mod">
          <ac:chgData name="Jonathan  Cosme" userId="272d5a2a-eea8-4805-b974-3aa4aa9a913a" providerId="ADAL" clId="{D3A15D92-7342-41B2-B0A3-0314E8D12A9B}" dt="2022-08-31T18:22:52.428" v="4711" actId="1076"/>
          <ac:spMkLst>
            <pc:docMk/>
            <pc:sldMk cId="1183752659" sldId="1240"/>
            <ac:spMk id="38" creationId="{AF20E025-45D0-2640-E210-9FB2F5A157DB}"/>
          </ac:spMkLst>
        </pc:spChg>
        <pc:spChg chg="add mod">
          <ac:chgData name="Jonathan  Cosme" userId="272d5a2a-eea8-4805-b974-3aa4aa9a913a" providerId="ADAL" clId="{D3A15D92-7342-41B2-B0A3-0314E8D12A9B}" dt="2022-08-31T18:22:57.509" v="4713" actId="164"/>
          <ac:spMkLst>
            <pc:docMk/>
            <pc:sldMk cId="1183752659" sldId="1240"/>
            <ac:spMk id="43" creationId="{89B4A2E0-2890-C56A-5E3C-9ED85C3987A6}"/>
          </ac:spMkLst>
        </pc:spChg>
        <pc:spChg chg="add mod">
          <ac:chgData name="Jonathan  Cosme" userId="272d5a2a-eea8-4805-b974-3aa4aa9a913a" providerId="ADAL" clId="{D3A15D92-7342-41B2-B0A3-0314E8D12A9B}" dt="2022-08-31T18:22:57.509" v="4713" actId="164"/>
          <ac:spMkLst>
            <pc:docMk/>
            <pc:sldMk cId="1183752659" sldId="1240"/>
            <ac:spMk id="44" creationId="{92440616-E4F6-4795-5E70-4A56288A646C}"/>
          </ac:spMkLst>
        </pc:spChg>
        <pc:spChg chg="add mod">
          <ac:chgData name="Jonathan  Cosme" userId="272d5a2a-eea8-4805-b974-3aa4aa9a913a" providerId="ADAL" clId="{D3A15D92-7342-41B2-B0A3-0314E8D12A9B}" dt="2022-08-31T18:22:57.509" v="4713" actId="164"/>
          <ac:spMkLst>
            <pc:docMk/>
            <pc:sldMk cId="1183752659" sldId="1240"/>
            <ac:spMk id="45" creationId="{8A8BED84-A19B-2159-4CD8-7E1862FDDF6C}"/>
          </ac:spMkLst>
        </pc:spChg>
        <pc:spChg chg="add mod">
          <ac:chgData name="Jonathan  Cosme" userId="272d5a2a-eea8-4805-b974-3aa4aa9a913a" providerId="ADAL" clId="{D3A15D92-7342-41B2-B0A3-0314E8D12A9B}" dt="2022-08-31T18:22:57.509" v="4713" actId="164"/>
          <ac:spMkLst>
            <pc:docMk/>
            <pc:sldMk cId="1183752659" sldId="1240"/>
            <ac:spMk id="46" creationId="{234B130D-DE05-51ED-2D17-8AB423EA29C9}"/>
          </ac:spMkLst>
        </pc:spChg>
        <pc:spChg chg="add mod">
          <ac:chgData name="Jonathan  Cosme" userId="272d5a2a-eea8-4805-b974-3aa4aa9a913a" providerId="ADAL" clId="{D3A15D92-7342-41B2-B0A3-0314E8D12A9B}" dt="2022-08-31T18:22:57.509" v="4713" actId="164"/>
          <ac:spMkLst>
            <pc:docMk/>
            <pc:sldMk cId="1183752659" sldId="1240"/>
            <ac:spMk id="47" creationId="{5482594B-A533-60E0-E97C-3C324D754450}"/>
          </ac:spMkLst>
        </pc:spChg>
        <pc:spChg chg="add mod">
          <ac:chgData name="Jonathan  Cosme" userId="272d5a2a-eea8-4805-b974-3aa4aa9a913a" providerId="ADAL" clId="{D3A15D92-7342-41B2-B0A3-0314E8D12A9B}" dt="2022-08-31T18:22:57.509" v="4713" actId="164"/>
          <ac:spMkLst>
            <pc:docMk/>
            <pc:sldMk cId="1183752659" sldId="1240"/>
            <ac:spMk id="48" creationId="{C02689E2-D391-CC22-273D-C65434CD8DE9}"/>
          </ac:spMkLst>
        </pc:spChg>
        <pc:spChg chg="add mod">
          <ac:chgData name="Jonathan  Cosme" userId="272d5a2a-eea8-4805-b974-3aa4aa9a913a" providerId="ADAL" clId="{D3A15D92-7342-41B2-B0A3-0314E8D12A9B}" dt="2022-08-31T18:22:55.285" v="4712" actId="164"/>
          <ac:spMkLst>
            <pc:docMk/>
            <pc:sldMk cId="1183752659" sldId="1240"/>
            <ac:spMk id="49" creationId="{3C9D16A1-B805-5F0D-4604-78CEF3524B74}"/>
          </ac:spMkLst>
        </pc:spChg>
        <pc:spChg chg="add mod">
          <ac:chgData name="Jonathan  Cosme" userId="272d5a2a-eea8-4805-b974-3aa4aa9a913a" providerId="ADAL" clId="{D3A15D92-7342-41B2-B0A3-0314E8D12A9B}" dt="2022-08-31T18:22:55.285" v="4712" actId="164"/>
          <ac:spMkLst>
            <pc:docMk/>
            <pc:sldMk cId="1183752659" sldId="1240"/>
            <ac:spMk id="50" creationId="{01865122-4A09-916C-0FD7-D05BF8B67BB4}"/>
          </ac:spMkLst>
        </pc:spChg>
        <pc:spChg chg="add mod">
          <ac:chgData name="Jonathan  Cosme" userId="272d5a2a-eea8-4805-b974-3aa4aa9a913a" providerId="ADAL" clId="{D3A15D92-7342-41B2-B0A3-0314E8D12A9B}" dt="2022-08-31T18:22:55.285" v="4712" actId="164"/>
          <ac:spMkLst>
            <pc:docMk/>
            <pc:sldMk cId="1183752659" sldId="1240"/>
            <ac:spMk id="51" creationId="{0FD08C93-7B9B-74D8-C42E-1B86531B25B3}"/>
          </ac:spMkLst>
        </pc:spChg>
        <pc:spChg chg="add mod">
          <ac:chgData name="Jonathan  Cosme" userId="272d5a2a-eea8-4805-b974-3aa4aa9a913a" providerId="ADAL" clId="{D3A15D92-7342-41B2-B0A3-0314E8D12A9B}" dt="2022-08-31T20:09:57.197" v="5756" actId="113"/>
          <ac:spMkLst>
            <pc:docMk/>
            <pc:sldMk cId="1183752659" sldId="1240"/>
            <ac:spMk id="54" creationId="{33DCF5F4-1633-1687-0B7D-CF24F5AF7982}"/>
          </ac:spMkLst>
        </pc:spChg>
        <pc:grpChg chg="add del mod ord">
          <ac:chgData name="Jonathan  Cosme" userId="272d5a2a-eea8-4805-b974-3aa4aa9a913a" providerId="ADAL" clId="{D3A15D92-7342-41B2-B0A3-0314E8D12A9B}" dt="2022-08-31T18:20:48.100" v="4681" actId="478"/>
          <ac:grpSpMkLst>
            <pc:docMk/>
            <pc:sldMk cId="1183752659" sldId="1240"/>
            <ac:grpSpMk id="15" creationId="{02580981-5E61-6310-91C2-CDFFD8205967}"/>
          </ac:grpSpMkLst>
        </pc:grpChg>
        <pc:grpChg chg="del">
          <ac:chgData name="Jonathan  Cosme" userId="272d5a2a-eea8-4805-b974-3aa4aa9a913a" providerId="ADAL" clId="{D3A15D92-7342-41B2-B0A3-0314E8D12A9B}" dt="2022-08-31T18:10:18.917" v="4083" actId="165"/>
          <ac:grpSpMkLst>
            <pc:docMk/>
            <pc:sldMk cId="1183752659" sldId="1240"/>
            <ac:grpSpMk id="27" creationId="{5EAB0CA9-6741-278D-663C-E09D6EE7D339}"/>
          </ac:grpSpMkLst>
        </pc:grpChg>
        <pc:grpChg chg="add mod">
          <ac:chgData name="Jonathan  Cosme" userId="272d5a2a-eea8-4805-b974-3aa4aa9a913a" providerId="ADAL" clId="{D3A15D92-7342-41B2-B0A3-0314E8D12A9B}" dt="2022-08-31T18:25:24.167" v="4892" actId="1076"/>
          <ac:grpSpMkLst>
            <pc:docMk/>
            <pc:sldMk cId="1183752659" sldId="1240"/>
            <ac:grpSpMk id="52" creationId="{EBCD5A17-1861-DAE7-22DF-E16165B9F4B6}"/>
          </ac:grpSpMkLst>
        </pc:grpChg>
        <pc:grpChg chg="add mod">
          <ac:chgData name="Jonathan  Cosme" userId="272d5a2a-eea8-4805-b974-3aa4aa9a913a" providerId="ADAL" clId="{D3A15D92-7342-41B2-B0A3-0314E8D12A9B}" dt="2022-08-31T18:25:19.233" v="4891" actId="1076"/>
          <ac:grpSpMkLst>
            <pc:docMk/>
            <pc:sldMk cId="1183752659" sldId="1240"/>
            <ac:grpSpMk id="53" creationId="{1CA3CAEA-D08A-E454-2157-5ADFA4AA98FC}"/>
          </ac:grpSpMkLst>
        </pc:grpChg>
        <pc:picChg chg="mod topLvl">
          <ac:chgData name="Jonathan  Cosme" userId="272d5a2a-eea8-4805-b974-3aa4aa9a913a" providerId="ADAL" clId="{D3A15D92-7342-41B2-B0A3-0314E8D12A9B}" dt="2022-08-31T18:11:05.947" v="4095" actId="164"/>
          <ac:picMkLst>
            <pc:docMk/>
            <pc:sldMk cId="1183752659" sldId="1240"/>
            <ac:picMk id="11" creationId="{D91C862F-D22F-DD38-3BA2-2A7351538350}"/>
          </ac:picMkLst>
        </pc:picChg>
        <pc:picChg chg="add mod">
          <ac:chgData name="Jonathan  Cosme" userId="272d5a2a-eea8-4805-b974-3aa4aa9a913a" providerId="ADAL" clId="{D3A15D92-7342-41B2-B0A3-0314E8D12A9B}" dt="2022-08-31T18:22:57.509" v="4713" actId="164"/>
          <ac:picMkLst>
            <pc:docMk/>
            <pc:sldMk cId="1183752659" sldId="1240"/>
            <ac:picMk id="40" creationId="{14918AD5-C76D-450D-4772-54C81CECC815}"/>
          </ac:picMkLst>
        </pc:picChg>
        <pc:picChg chg="add mod">
          <ac:chgData name="Jonathan  Cosme" userId="272d5a2a-eea8-4805-b974-3aa4aa9a913a" providerId="ADAL" clId="{D3A15D92-7342-41B2-B0A3-0314E8D12A9B}" dt="2022-08-31T18:22:55.285" v="4712" actId="164"/>
          <ac:picMkLst>
            <pc:docMk/>
            <pc:sldMk cId="1183752659" sldId="1240"/>
            <ac:picMk id="42" creationId="{63C6BDBF-9DBE-56B7-6A4F-154FA84A94D4}"/>
          </ac:picMkLst>
        </pc:picChg>
        <pc:picChg chg="add mod">
          <ac:chgData name="Jonathan  Cosme" userId="272d5a2a-eea8-4805-b974-3aa4aa9a913a" providerId="ADAL" clId="{D3A15D92-7342-41B2-B0A3-0314E8D12A9B}" dt="2022-08-31T18:25:19.233" v="4891" actId="1076"/>
          <ac:picMkLst>
            <pc:docMk/>
            <pc:sldMk cId="1183752659" sldId="1240"/>
            <ac:picMk id="56" creationId="{192CF50F-71DE-978C-6132-61FA7844E09B}"/>
          </ac:picMkLst>
        </pc:picChg>
        <pc:picChg chg="add mod">
          <ac:chgData name="Jonathan  Cosme" userId="272d5a2a-eea8-4805-b974-3aa4aa9a913a" providerId="ADAL" clId="{D3A15D92-7342-41B2-B0A3-0314E8D12A9B}" dt="2022-08-31T18:25:37.586" v="4899" actId="1036"/>
          <ac:picMkLst>
            <pc:docMk/>
            <pc:sldMk cId="1183752659" sldId="1240"/>
            <ac:picMk id="58" creationId="{80D356C6-72D3-5CFB-4D1E-271C9F30D991}"/>
          </ac:picMkLst>
        </pc:picChg>
        <pc:cxnChg chg="del mod">
          <ac:chgData name="Jonathan  Cosme" userId="272d5a2a-eea8-4805-b974-3aa4aa9a913a" providerId="ADAL" clId="{D3A15D92-7342-41B2-B0A3-0314E8D12A9B}" dt="2022-08-31T18:10:24.803" v="4084" actId="478"/>
          <ac:cxnSpMkLst>
            <pc:docMk/>
            <pc:sldMk cId="1183752659" sldId="1240"/>
            <ac:cxnSpMk id="6" creationId="{312EFF2E-FD6C-87B3-0488-7C542E7740A4}"/>
          </ac:cxnSpMkLst>
        </pc:cxnChg>
        <pc:cxnChg chg="del mod">
          <ac:chgData name="Jonathan  Cosme" userId="272d5a2a-eea8-4805-b974-3aa4aa9a913a" providerId="ADAL" clId="{D3A15D92-7342-41B2-B0A3-0314E8D12A9B}" dt="2022-08-31T18:10:26.776" v="4085" actId="478"/>
          <ac:cxnSpMkLst>
            <pc:docMk/>
            <pc:sldMk cId="1183752659" sldId="1240"/>
            <ac:cxnSpMk id="19" creationId="{9578C902-0E21-D987-C71C-AD6C79B38795}"/>
          </ac:cxnSpMkLst>
        </pc:cxnChg>
        <pc:cxnChg chg="add del mod">
          <ac:chgData name="Jonathan  Cosme" userId="272d5a2a-eea8-4805-b974-3aa4aa9a913a" providerId="ADAL" clId="{D3A15D92-7342-41B2-B0A3-0314E8D12A9B}" dt="2022-08-31T18:21:44.018" v="4693" actId="478"/>
          <ac:cxnSpMkLst>
            <pc:docMk/>
            <pc:sldMk cId="1183752659" sldId="1240"/>
            <ac:cxnSpMk id="21" creationId="{70F49308-1FDF-5F94-B76F-CC30F1022AC5}"/>
          </ac:cxnSpMkLst>
        </pc:cxnChg>
        <pc:cxnChg chg="del mod">
          <ac:chgData name="Jonathan  Cosme" userId="272d5a2a-eea8-4805-b974-3aa4aa9a913a" providerId="ADAL" clId="{D3A15D92-7342-41B2-B0A3-0314E8D12A9B}" dt="2022-08-31T18:10:33.071" v="4086" actId="478"/>
          <ac:cxnSpMkLst>
            <pc:docMk/>
            <pc:sldMk cId="1183752659" sldId="1240"/>
            <ac:cxnSpMk id="22" creationId="{38E775EF-D8D5-5143-5FA8-295F4209EAF2}"/>
          </ac:cxnSpMkLst>
        </pc:cxnChg>
        <pc:cxnChg chg="add del mod">
          <ac:chgData name="Jonathan  Cosme" userId="272d5a2a-eea8-4805-b974-3aa4aa9a913a" providerId="ADAL" clId="{D3A15D92-7342-41B2-B0A3-0314E8D12A9B}" dt="2022-08-31T18:21:44.018" v="4693" actId="478"/>
          <ac:cxnSpMkLst>
            <pc:docMk/>
            <pc:sldMk cId="1183752659" sldId="1240"/>
            <ac:cxnSpMk id="23" creationId="{D731BAEC-41D5-5CFD-0828-433CEBBC5903}"/>
          </ac:cxnSpMkLst>
        </pc:cxnChg>
        <pc:cxnChg chg="add del mod">
          <ac:chgData name="Jonathan  Cosme" userId="272d5a2a-eea8-4805-b974-3aa4aa9a913a" providerId="ADAL" clId="{D3A15D92-7342-41B2-B0A3-0314E8D12A9B}" dt="2022-08-31T18:21:44.018" v="4693" actId="478"/>
          <ac:cxnSpMkLst>
            <pc:docMk/>
            <pc:sldMk cId="1183752659" sldId="1240"/>
            <ac:cxnSpMk id="24" creationId="{705195EE-5500-9E7B-B73D-1FFBF4DF79EA}"/>
          </ac:cxnSpMkLst>
        </pc:cxnChg>
        <pc:cxnChg chg="del mod">
          <ac:chgData name="Jonathan  Cosme" userId="272d5a2a-eea8-4805-b974-3aa4aa9a913a" providerId="ADAL" clId="{D3A15D92-7342-41B2-B0A3-0314E8D12A9B}" dt="2022-08-31T18:21:44.018" v="4693" actId="478"/>
          <ac:cxnSpMkLst>
            <pc:docMk/>
            <pc:sldMk cId="1183752659" sldId="1240"/>
            <ac:cxnSpMk id="26" creationId="{5E34F18B-3D8C-C714-AB59-BA35DD3B0A4F}"/>
          </ac:cxnSpMkLst>
        </pc:cxnChg>
      </pc:sldChg>
      <pc:sldChg chg="delSp modSp add mod ord">
        <pc:chgData name="Jonathan  Cosme" userId="272d5a2a-eea8-4805-b974-3aa4aa9a913a" providerId="ADAL" clId="{D3A15D92-7342-41B2-B0A3-0314E8D12A9B}" dt="2022-08-31T18:42:45.030" v="5419" actId="20577"/>
        <pc:sldMkLst>
          <pc:docMk/>
          <pc:sldMk cId="1918783196" sldId="1241"/>
        </pc:sldMkLst>
        <pc:spChg chg="mod">
          <ac:chgData name="Jonathan  Cosme" userId="272d5a2a-eea8-4805-b974-3aa4aa9a913a" providerId="ADAL" clId="{D3A15D92-7342-41B2-B0A3-0314E8D12A9B}" dt="2022-08-31T18:42:45.030" v="5419" actId="20577"/>
          <ac:spMkLst>
            <pc:docMk/>
            <pc:sldMk cId="1918783196" sldId="1241"/>
            <ac:spMk id="37" creationId="{AA6A710E-6172-542D-E1EB-7D2AECE72380}"/>
          </ac:spMkLst>
        </pc:spChg>
        <pc:spChg chg="del">
          <ac:chgData name="Jonathan  Cosme" userId="272d5a2a-eea8-4805-b974-3aa4aa9a913a" providerId="ADAL" clId="{D3A15D92-7342-41B2-B0A3-0314E8D12A9B}" dt="2022-08-31T18:17:01.203" v="4678" actId="478"/>
          <ac:spMkLst>
            <pc:docMk/>
            <pc:sldMk cId="1918783196" sldId="1241"/>
            <ac:spMk id="38" creationId="{AF20E025-45D0-2640-E210-9FB2F5A157DB}"/>
          </ac:spMkLst>
        </pc:spChg>
      </pc:sldChg>
      <pc:sldChg chg="add del">
        <pc:chgData name="Jonathan  Cosme" userId="272d5a2a-eea8-4805-b974-3aa4aa9a913a" providerId="ADAL" clId="{D3A15D92-7342-41B2-B0A3-0314E8D12A9B}" dt="2022-08-31T18:14:15.832" v="4321"/>
        <pc:sldMkLst>
          <pc:docMk/>
          <pc:sldMk cId="2824900956" sldId="1241"/>
        </pc:sldMkLst>
      </pc:sldChg>
      <pc:sldChg chg="addSp delSp modSp add mod">
        <pc:chgData name="Jonathan  Cosme" userId="272d5a2a-eea8-4805-b974-3aa4aa9a913a" providerId="ADAL" clId="{D3A15D92-7342-41B2-B0A3-0314E8D12A9B}" dt="2022-08-31T18:41:30.430" v="5396" actId="113"/>
        <pc:sldMkLst>
          <pc:docMk/>
          <pc:sldMk cId="958749320" sldId="1242"/>
        </pc:sldMkLst>
        <pc:spChg chg="add mod">
          <ac:chgData name="Jonathan  Cosme" userId="272d5a2a-eea8-4805-b974-3aa4aa9a913a" providerId="ADAL" clId="{D3A15D92-7342-41B2-B0A3-0314E8D12A9B}" dt="2022-08-31T18:40:35.872" v="5382" actId="165"/>
          <ac:spMkLst>
            <pc:docMk/>
            <pc:sldMk cId="958749320" sldId="1242"/>
            <ac:spMk id="10" creationId="{96CC6445-76B9-DBB9-6CEE-76BB0B9CCBBC}"/>
          </ac:spMkLst>
        </pc:spChg>
        <pc:spChg chg="add del mod">
          <ac:chgData name="Jonathan  Cosme" userId="272d5a2a-eea8-4805-b974-3aa4aa9a913a" providerId="ADAL" clId="{D3A15D92-7342-41B2-B0A3-0314E8D12A9B}" dt="2022-08-31T18:40:09.475" v="5377" actId="478"/>
          <ac:spMkLst>
            <pc:docMk/>
            <pc:sldMk cId="958749320" sldId="1242"/>
            <ac:spMk id="11" creationId="{821626D4-0C8B-5B08-1D3B-8294CEFB278C}"/>
          </ac:spMkLst>
        </pc:spChg>
        <pc:spChg chg="add mod">
          <ac:chgData name="Jonathan  Cosme" userId="272d5a2a-eea8-4805-b974-3aa4aa9a913a" providerId="ADAL" clId="{D3A15D92-7342-41B2-B0A3-0314E8D12A9B}" dt="2022-08-31T18:40:35.872" v="5382" actId="165"/>
          <ac:spMkLst>
            <pc:docMk/>
            <pc:sldMk cId="958749320" sldId="1242"/>
            <ac:spMk id="12" creationId="{EC1783E1-3A82-F82A-8C6E-B393DC864686}"/>
          </ac:spMkLst>
        </pc:spChg>
        <pc:spChg chg="add mod topLvl">
          <ac:chgData name="Jonathan  Cosme" userId="272d5a2a-eea8-4805-b974-3aa4aa9a913a" providerId="ADAL" clId="{D3A15D92-7342-41B2-B0A3-0314E8D12A9B}" dt="2022-08-31T18:40:35.872" v="5382" actId="165"/>
          <ac:spMkLst>
            <pc:docMk/>
            <pc:sldMk cId="958749320" sldId="1242"/>
            <ac:spMk id="18" creationId="{FB205E50-B61C-B0D9-FD84-A02C6E873925}"/>
          </ac:spMkLst>
        </pc:spChg>
        <pc:spChg chg="add mod topLvl">
          <ac:chgData name="Jonathan  Cosme" userId="272d5a2a-eea8-4805-b974-3aa4aa9a913a" providerId="ADAL" clId="{D3A15D92-7342-41B2-B0A3-0314E8D12A9B}" dt="2022-08-31T18:40:35.872" v="5382" actId="165"/>
          <ac:spMkLst>
            <pc:docMk/>
            <pc:sldMk cId="958749320" sldId="1242"/>
            <ac:spMk id="19" creationId="{DF3CE730-3FE3-F954-9394-24B032410337}"/>
          </ac:spMkLst>
        </pc:spChg>
        <pc:spChg chg="add mod topLvl">
          <ac:chgData name="Jonathan  Cosme" userId="272d5a2a-eea8-4805-b974-3aa4aa9a913a" providerId="ADAL" clId="{D3A15D92-7342-41B2-B0A3-0314E8D12A9B}" dt="2022-08-31T18:40:35.872" v="5382" actId="165"/>
          <ac:spMkLst>
            <pc:docMk/>
            <pc:sldMk cId="958749320" sldId="1242"/>
            <ac:spMk id="20" creationId="{198066C4-68E2-B97A-0E9F-D637C24252B0}"/>
          </ac:spMkLst>
        </pc:spChg>
        <pc:spChg chg="mod topLvl">
          <ac:chgData name="Jonathan  Cosme" userId="272d5a2a-eea8-4805-b974-3aa4aa9a913a" providerId="ADAL" clId="{D3A15D92-7342-41B2-B0A3-0314E8D12A9B}" dt="2022-08-31T18:40:35.872" v="5382" actId="165"/>
          <ac:spMkLst>
            <pc:docMk/>
            <pc:sldMk cId="958749320" sldId="1242"/>
            <ac:spMk id="23" creationId="{067FA337-17F4-FA39-23E7-8B94C2EE9BE1}"/>
          </ac:spMkLst>
        </pc:spChg>
        <pc:spChg chg="mod topLvl">
          <ac:chgData name="Jonathan  Cosme" userId="272d5a2a-eea8-4805-b974-3aa4aa9a913a" providerId="ADAL" clId="{D3A15D92-7342-41B2-B0A3-0314E8D12A9B}" dt="2022-08-31T18:40:35.872" v="5382" actId="165"/>
          <ac:spMkLst>
            <pc:docMk/>
            <pc:sldMk cId="958749320" sldId="1242"/>
            <ac:spMk id="26" creationId="{9B2C4B06-9FB2-9960-5F9D-DCCFFFB837F4}"/>
          </ac:spMkLst>
        </pc:spChg>
        <pc:spChg chg="mod">
          <ac:chgData name="Jonathan  Cosme" userId="272d5a2a-eea8-4805-b974-3aa4aa9a913a" providerId="ADAL" clId="{D3A15D92-7342-41B2-B0A3-0314E8D12A9B}" dt="2022-08-31T18:41:30.430" v="5396" actId="113"/>
          <ac:spMkLst>
            <pc:docMk/>
            <pc:sldMk cId="958749320" sldId="1242"/>
            <ac:spMk id="38" creationId="{AF20E025-45D0-2640-E210-9FB2F5A157DB}"/>
          </ac:spMkLst>
        </pc:spChg>
        <pc:spChg chg="del mod topLvl">
          <ac:chgData name="Jonathan  Cosme" userId="272d5a2a-eea8-4805-b974-3aa4aa9a913a" providerId="ADAL" clId="{D3A15D92-7342-41B2-B0A3-0314E8D12A9B}" dt="2022-08-31T18:40:06.452" v="5376" actId="478"/>
          <ac:spMkLst>
            <pc:docMk/>
            <pc:sldMk cId="958749320" sldId="1242"/>
            <ac:spMk id="49" creationId="{3C9D16A1-B805-5F0D-4604-78CEF3524B74}"/>
          </ac:spMkLst>
        </pc:spChg>
        <pc:spChg chg="mod topLvl">
          <ac:chgData name="Jonathan  Cosme" userId="272d5a2a-eea8-4805-b974-3aa4aa9a913a" providerId="ADAL" clId="{D3A15D92-7342-41B2-B0A3-0314E8D12A9B}" dt="2022-08-31T18:40:35.872" v="5382" actId="165"/>
          <ac:spMkLst>
            <pc:docMk/>
            <pc:sldMk cId="958749320" sldId="1242"/>
            <ac:spMk id="50" creationId="{01865122-4A09-916C-0FD7-D05BF8B67BB4}"/>
          </ac:spMkLst>
        </pc:spChg>
        <pc:spChg chg="del mod topLvl">
          <ac:chgData name="Jonathan  Cosme" userId="272d5a2a-eea8-4805-b974-3aa4aa9a913a" providerId="ADAL" clId="{D3A15D92-7342-41B2-B0A3-0314E8D12A9B}" dt="2022-08-31T18:38:31.697" v="5368" actId="478"/>
          <ac:spMkLst>
            <pc:docMk/>
            <pc:sldMk cId="958749320" sldId="1242"/>
            <ac:spMk id="51" creationId="{0FD08C93-7B9B-74D8-C42E-1B86531B25B3}"/>
          </ac:spMkLst>
        </pc:spChg>
        <pc:spChg chg="del">
          <ac:chgData name="Jonathan  Cosme" userId="272d5a2a-eea8-4805-b974-3aa4aa9a913a" providerId="ADAL" clId="{D3A15D92-7342-41B2-B0A3-0314E8D12A9B}" dt="2022-08-31T18:32:16.691" v="5186" actId="478"/>
          <ac:spMkLst>
            <pc:docMk/>
            <pc:sldMk cId="958749320" sldId="1242"/>
            <ac:spMk id="54" creationId="{33DCF5F4-1633-1687-0B7D-CF24F5AF7982}"/>
          </ac:spMkLst>
        </pc:spChg>
        <pc:grpChg chg="add mod topLvl">
          <ac:chgData name="Jonathan  Cosme" userId="272d5a2a-eea8-4805-b974-3aa4aa9a913a" providerId="ADAL" clId="{D3A15D92-7342-41B2-B0A3-0314E8D12A9B}" dt="2022-08-31T18:40:35.872" v="5382" actId="165"/>
          <ac:grpSpMkLst>
            <pc:docMk/>
            <pc:sldMk cId="958749320" sldId="1242"/>
            <ac:grpSpMk id="13" creationId="{B13CD0C1-65B6-3090-FB32-1A6A6F76A05A}"/>
          </ac:grpSpMkLst>
        </pc:grpChg>
        <pc:grpChg chg="add mod topLvl">
          <ac:chgData name="Jonathan  Cosme" userId="272d5a2a-eea8-4805-b974-3aa4aa9a913a" providerId="ADAL" clId="{D3A15D92-7342-41B2-B0A3-0314E8D12A9B}" dt="2022-08-31T18:40:35.872" v="5382" actId="165"/>
          <ac:grpSpMkLst>
            <pc:docMk/>
            <pc:sldMk cId="958749320" sldId="1242"/>
            <ac:grpSpMk id="15" creationId="{1D110BEB-B9F0-5382-D342-8BECB3804C90}"/>
          </ac:grpSpMkLst>
        </pc:grpChg>
        <pc:grpChg chg="add del mod topLvl">
          <ac:chgData name="Jonathan  Cosme" userId="272d5a2a-eea8-4805-b974-3aa4aa9a913a" providerId="ADAL" clId="{D3A15D92-7342-41B2-B0A3-0314E8D12A9B}" dt="2022-08-31T18:40:06.452" v="5376" actId="478"/>
          <ac:grpSpMkLst>
            <pc:docMk/>
            <pc:sldMk cId="958749320" sldId="1242"/>
            <ac:grpSpMk id="16" creationId="{AA77192F-FD36-8CAD-88EA-41FC78E25239}"/>
          </ac:grpSpMkLst>
        </pc:grpChg>
        <pc:grpChg chg="add del mod topLvl">
          <ac:chgData name="Jonathan  Cosme" userId="272d5a2a-eea8-4805-b974-3aa4aa9a913a" providerId="ADAL" clId="{D3A15D92-7342-41B2-B0A3-0314E8D12A9B}" dt="2022-08-31T18:40:09.475" v="5377" actId="478"/>
          <ac:grpSpMkLst>
            <pc:docMk/>
            <pc:sldMk cId="958749320" sldId="1242"/>
            <ac:grpSpMk id="17" creationId="{BFF062FA-E04F-1763-7B8C-7420524C6AB9}"/>
          </ac:grpSpMkLst>
        </pc:grpChg>
        <pc:grpChg chg="add del mod">
          <ac:chgData name="Jonathan  Cosme" userId="272d5a2a-eea8-4805-b974-3aa4aa9a913a" providerId="ADAL" clId="{D3A15D92-7342-41B2-B0A3-0314E8D12A9B}" dt="2022-08-31T18:35:38.477" v="5333" actId="165"/>
          <ac:grpSpMkLst>
            <pc:docMk/>
            <pc:sldMk cId="958749320" sldId="1242"/>
            <ac:grpSpMk id="21" creationId="{281341E2-1C3D-B203-DD21-74D656BE6818}"/>
          </ac:grpSpMkLst>
        </pc:grpChg>
        <pc:grpChg chg="add del mod">
          <ac:chgData name="Jonathan  Cosme" userId="272d5a2a-eea8-4805-b974-3aa4aa9a913a" providerId="ADAL" clId="{D3A15D92-7342-41B2-B0A3-0314E8D12A9B}" dt="2022-08-31T18:35:48.319" v="5336" actId="165"/>
          <ac:grpSpMkLst>
            <pc:docMk/>
            <pc:sldMk cId="958749320" sldId="1242"/>
            <ac:grpSpMk id="24" creationId="{FD6FB21F-1174-19A2-FCAC-C323297D7E8B}"/>
          </ac:grpSpMkLst>
        </pc:grpChg>
        <pc:grpChg chg="add mod topLvl">
          <ac:chgData name="Jonathan  Cosme" userId="272d5a2a-eea8-4805-b974-3aa4aa9a913a" providerId="ADAL" clId="{D3A15D92-7342-41B2-B0A3-0314E8D12A9B}" dt="2022-08-31T18:40:35.872" v="5382" actId="165"/>
          <ac:grpSpMkLst>
            <pc:docMk/>
            <pc:sldMk cId="958749320" sldId="1242"/>
            <ac:grpSpMk id="27" creationId="{53E8A079-E59A-94F1-EF09-F9E92B911625}"/>
          </ac:grpSpMkLst>
        </pc:grpChg>
        <pc:grpChg chg="add mod topLvl">
          <ac:chgData name="Jonathan  Cosme" userId="272d5a2a-eea8-4805-b974-3aa4aa9a913a" providerId="ADAL" clId="{D3A15D92-7342-41B2-B0A3-0314E8D12A9B}" dt="2022-08-31T18:40:35.872" v="5382" actId="165"/>
          <ac:grpSpMkLst>
            <pc:docMk/>
            <pc:sldMk cId="958749320" sldId="1242"/>
            <ac:grpSpMk id="28" creationId="{A59325F2-37F0-F9F8-837C-71F7EBE28147}"/>
          </ac:grpSpMkLst>
        </pc:grpChg>
        <pc:grpChg chg="add mod topLvl">
          <ac:chgData name="Jonathan  Cosme" userId="272d5a2a-eea8-4805-b974-3aa4aa9a913a" providerId="ADAL" clId="{D3A15D92-7342-41B2-B0A3-0314E8D12A9B}" dt="2022-08-31T18:40:35.872" v="5382" actId="165"/>
          <ac:grpSpMkLst>
            <pc:docMk/>
            <pc:sldMk cId="958749320" sldId="1242"/>
            <ac:grpSpMk id="36" creationId="{5CE9CD44-E8CE-7CA8-285F-D6C29328F5F4}"/>
          </ac:grpSpMkLst>
        </pc:grpChg>
        <pc:grpChg chg="add mod topLvl">
          <ac:chgData name="Jonathan  Cosme" userId="272d5a2a-eea8-4805-b974-3aa4aa9a913a" providerId="ADAL" clId="{D3A15D92-7342-41B2-B0A3-0314E8D12A9B}" dt="2022-08-31T18:40:35.872" v="5382" actId="165"/>
          <ac:grpSpMkLst>
            <pc:docMk/>
            <pc:sldMk cId="958749320" sldId="1242"/>
            <ac:grpSpMk id="37" creationId="{FBF1DC8C-EDE5-C5EF-C945-85724B3163C6}"/>
          </ac:grpSpMkLst>
        </pc:grpChg>
        <pc:grpChg chg="del mod">
          <ac:chgData name="Jonathan  Cosme" userId="272d5a2a-eea8-4805-b974-3aa4aa9a913a" providerId="ADAL" clId="{D3A15D92-7342-41B2-B0A3-0314E8D12A9B}" dt="2022-08-31T18:30:28.493" v="5163" actId="165"/>
          <ac:grpSpMkLst>
            <pc:docMk/>
            <pc:sldMk cId="958749320" sldId="1242"/>
            <ac:grpSpMk id="52" creationId="{EBCD5A17-1861-DAE7-22DF-E16165B9F4B6}"/>
          </ac:grpSpMkLst>
        </pc:grpChg>
        <pc:grpChg chg="del">
          <ac:chgData name="Jonathan  Cosme" userId="272d5a2a-eea8-4805-b974-3aa4aa9a913a" providerId="ADAL" clId="{D3A15D92-7342-41B2-B0A3-0314E8D12A9B}" dt="2022-08-31T18:30:02.039" v="5155" actId="478"/>
          <ac:grpSpMkLst>
            <pc:docMk/>
            <pc:sldMk cId="958749320" sldId="1242"/>
            <ac:grpSpMk id="53" creationId="{1CA3CAEA-D08A-E454-2157-5ADFA4AA98FC}"/>
          </ac:grpSpMkLst>
        </pc:grpChg>
        <pc:grpChg chg="add del mod">
          <ac:chgData name="Jonathan  Cosme" userId="272d5a2a-eea8-4805-b974-3aa4aa9a913a" providerId="ADAL" clId="{D3A15D92-7342-41B2-B0A3-0314E8D12A9B}" dt="2022-08-31T18:39:38.223" v="5372" actId="165"/>
          <ac:grpSpMkLst>
            <pc:docMk/>
            <pc:sldMk cId="958749320" sldId="1242"/>
            <ac:grpSpMk id="60" creationId="{6D8B8ACA-F1EE-D115-A6F3-B90A0A72C1F6}"/>
          </ac:grpSpMkLst>
        </pc:grpChg>
        <pc:grpChg chg="add del mod">
          <ac:chgData name="Jonathan  Cosme" userId="272d5a2a-eea8-4805-b974-3aa4aa9a913a" providerId="ADAL" clId="{D3A15D92-7342-41B2-B0A3-0314E8D12A9B}" dt="2022-08-31T18:40:35.872" v="5382" actId="165"/>
          <ac:grpSpMkLst>
            <pc:docMk/>
            <pc:sldMk cId="958749320" sldId="1242"/>
            <ac:grpSpMk id="61" creationId="{AF678AFB-EDD2-1269-17FE-389AC60EF022}"/>
          </ac:grpSpMkLst>
        </pc:grpChg>
        <pc:picChg chg="add mod ord">
          <ac:chgData name="Jonathan  Cosme" userId="272d5a2a-eea8-4805-b974-3aa4aa9a913a" providerId="ADAL" clId="{D3A15D92-7342-41B2-B0A3-0314E8D12A9B}" dt="2022-08-31T18:40:35.872" v="5382" actId="165"/>
          <ac:picMkLst>
            <pc:docMk/>
            <pc:sldMk cId="958749320" sldId="1242"/>
            <ac:picMk id="3" creationId="{0B30F3DC-1773-BE4A-4B35-65D25807F695}"/>
          </ac:picMkLst>
        </pc:picChg>
        <pc:picChg chg="add mod ord">
          <ac:chgData name="Jonathan  Cosme" userId="272d5a2a-eea8-4805-b974-3aa4aa9a913a" providerId="ADAL" clId="{D3A15D92-7342-41B2-B0A3-0314E8D12A9B}" dt="2022-08-31T18:40:35.872" v="5382" actId="165"/>
          <ac:picMkLst>
            <pc:docMk/>
            <pc:sldMk cId="958749320" sldId="1242"/>
            <ac:picMk id="5" creationId="{815BC908-AB01-CFFF-9BFE-15322788C621}"/>
          </ac:picMkLst>
        </pc:picChg>
        <pc:picChg chg="add del mod ord">
          <ac:chgData name="Jonathan  Cosme" userId="272d5a2a-eea8-4805-b974-3aa4aa9a913a" providerId="ADAL" clId="{D3A15D92-7342-41B2-B0A3-0314E8D12A9B}" dt="2022-08-31T18:31:27.923" v="5174" actId="478"/>
          <ac:picMkLst>
            <pc:docMk/>
            <pc:sldMk cId="958749320" sldId="1242"/>
            <ac:picMk id="7" creationId="{056820CC-EE3E-8D77-8098-7223E4FD8844}"/>
          </ac:picMkLst>
        </pc:picChg>
        <pc:picChg chg="add mod ord topLvl">
          <ac:chgData name="Jonathan  Cosme" userId="272d5a2a-eea8-4805-b974-3aa4aa9a913a" providerId="ADAL" clId="{D3A15D92-7342-41B2-B0A3-0314E8D12A9B}" dt="2022-08-31T18:40:35.872" v="5382" actId="165"/>
          <ac:picMkLst>
            <pc:docMk/>
            <pc:sldMk cId="958749320" sldId="1242"/>
            <ac:picMk id="9" creationId="{9984AF99-B67C-EAF4-71FD-6B756042CF5B}"/>
          </ac:picMkLst>
        </pc:picChg>
        <pc:picChg chg="mod topLvl">
          <ac:chgData name="Jonathan  Cosme" userId="272d5a2a-eea8-4805-b974-3aa4aa9a913a" providerId="ADAL" clId="{D3A15D92-7342-41B2-B0A3-0314E8D12A9B}" dt="2022-08-31T18:40:35.872" v="5382" actId="165"/>
          <ac:picMkLst>
            <pc:docMk/>
            <pc:sldMk cId="958749320" sldId="1242"/>
            <ac:picMk id="22" creationId="{F284D427-3A99-571B-E37C-05FB6F469F70}"/>
          </ac:picMkLst>
        </pc:picChg>
        <pc:picChg chg="mod topLvl">
          <ac:chgData name="Jonathan  Cosme" userId="272d5a2a-eea8-4805-b974-3aa4aa9a913a" providerId="ADAL" clId="{D3A15D92-7342-41B2-B0A3-0314E8D12A9B}" dt="2022-08-31T18:40:35.872" v="5382" actId="165"/>
          <ac:picMkLst>
            <pc:docMk/>
            <pc:sldMk cId="958749320" sldId="1242"/>
            <ac:picMk id="25" creationId="{B0AA3965-DEE8-C436-CA1F-C862A0159C98}"/>
          </ac:picMkLst>
        </pc:picChg>
        <pc:picChg chg="mod ord topLvl">
          <ac:chgData name="Jonathan  Cosme" userId="272d5a2a-eea8-4805-b974-3aa4aa9a913a" providerId="ADAL" clId="{D3A15D92-7342-41B2-B0A3-0314E8D12A9B}" dt="2022-08-31T18:40:35.872" v="5382" actId="165"/>
          <ac:picMkLst>
            <pc:docMk/>
            <pc:sldMk cId="958749320" sldId="1242"/>
            <ac:picMk id="42" creationId="{63C6BDBF-9DBE-56B7-6A4F-154FA84A94D4}"/>
          </ac:picMkLst>
        </pc:picChg>
        <pc:picChg chg="mod topLvl">
          <ac:chgData name="Jonathan  Cosme" userId="272d5a2a-eea8-4805-b974-3aa4aa9a913a" providerId="ADAL" clId="{D3A15D92-7342-41B2-B0A3-0314E8D12A9B}" dt="2022-08-31T18:40:35.872" v="5382" actId="165"/>
          <ac:picMkLst>
            <pc:docMk/>
            <pc:sldMk cId="958749320" sldId="1242"/>
            <ac:picMk id="56" creationId="{192CF50F-71DE-978C-6132-61FA7844E09B}"/>
          </ac:picMkLst>
        </pc:picChg>
        <pc:picChg chg="mod topLvl">
          <ac:chgData name="Jonathan  Cosme" userId="272d5a2a-eea8-4805-b974-3aa4aa9a913a" providerId="ADAL" clId="{D3A15D92-7342-41B2-B0A3-0314E8D12A9B}" dt="2022-08-31T18:40:35.872" v="5382" actId="165"/>
          <ac:picMkLst>
            <pc:docMk/>
            <pc:sldMk cId="958749320" sldId="1242"/>
            <ac:picMk id="58" creationId="{80D356C6-72D3-5CFB-4D1E-271C9F30D991}"/>
          </ac:picMkLst>
        </pc:picChg>
        <pc:cxnChg chg="add mod topLvl">
          <ac:chgData name="Jonathan  Cosme" userId="272d5a2a-eea8-4805-b974-3aa4aa9a913a" providerId="ADAL" clId="{D3A15D92-7342-41B2-B0A3-0314E8D12A9B}" dt="2022-08-31T18:40:35.872" v="5382" actId="165"/>
          <ac:cxnSpMkLst>
            <pc:docMk/>
            <pc:sldMk cId="958749320" sldId="1242"/>
            <ac:cxnSpMk id="30" creationId="{D3ED3E55-2C48-2642-F42D-59E28057BCE1}"/>
          </ac:cxnSpMkLst>
        </pc:cxnChg>
        <pc:cxnChg chg="add mod">
          <ac:chgData name="Jonathan  Cosme" userId="272d5a2a-eea8-4805-b974-3aa4aa9a913a" providerId="ADAL" clId="{D3A15D92-7342-41B2-B0A3-0314E8D12A9B}" dt="2022-08-31T18:40:35.872" v="5382" actId="165"/>
          <ac:cxnSpMkLst>
            <pc:docMk/>
            <pc:sldMk cId="958749320" sldId="1242"/>
            <ac:cxnSpMk id="31" creationId="{AF3CE3EF-97A5-693F-D4C8-3F17E94CBE9E}"/>
          </ac:cxnSpMkLst>
        </pc:cxnChg>
        <pc:cxnChg chg="add mod topLvl">
          <ac:chgData name="Jonathan  Cosme" userId="272d5a2a-eea8-4805-b974-3aa4aa9a913a" providerId="ADAL" clId="{D3A15D92-7342-41B2-B0A3-0314E8D12A9B}" dt="2022-08-31T18:40:35.872" v="5382" actId="165"/>
          <ac:cxnSpMkLst>
            <pc:docMk/>
            <pc:sldMk cId="958749320" sldId="1242"/>
            <ac:cxnSpMk id="33" creationId="{E1EF2E2E-6419-C3C0-E5AE-AFB504B0341D}"/>
          </ac:cxnSpMkLst>
        </pc:cxnChg>
        <pc:cxnChg chg="add mod">
          <ac:chgData name="Jonathan  Cosme" userId="272d5a2a-eea8-4805-b974-3aa4aa9a913a" providerId="ADAL" clId="{D3A15D92-7342-41B2-B0A3-0314E8D12A9B}" dt="2022-08-31T18:40:35.872" v="5382" actId="165"/>
          <ac:cxnSpMkLst>
            <pc:docMk/>
            <pc:sldMk cId="958749320" sldId="1242"/>
            <ac:cxnSpMk id="35" creationId="{00B31E16-0442-A365-1EB9-DACB4524B508}"/>
          </ac:cxnSpMkLst>
        </pc:cxnChg>
        <pc:cxnChg chg="mod">
          <ac:chgData name="Jonathan  Cosme" userId="272d5a2a-eea8-4805-b974-3aa4aa9a913a" providerId="ADAL" clId="{D3A15D92-7342-41B2-B0A3-0314E8D12A9B}" dt="2022-08-31T18:40:35.872" v="5382" actId="165"/>
          <ac:cxnSpMkLst>
            <pc:docMk/>
            <pc:sldMk cId="958749320" sldId="1242"/>
            <ac:cxnSpMk id="39" creationId="{5DAC3CEE-BB0D-80DE-5E79-C2400CD31D86}"/>
          </ac:cxnSpMkLst>
        </pc:cxnChg>
        <pc:cxnChg chg="mod">
          <ac:chgData name="Jonathan  Cosme" userId="272d5a2a-eea8-4805-b974-3aa4aa9a913a" providerId="ADAL" clId="{D3A15D92-7342-41B2-B0A3-0314E8D12A9B}" dt="2022-08-31T18:40:35.872" v="5382" actId="165"/>
          <ac:cxnSpMkLst>
            <pc:docMk/>
            <pc:sldMk cId="958749320" sldId="1242"/>
            <ac:cxnSpMk id="41" creationId="{2C8A8C9B-A1F8-C82F-0D3D-A112B22D5ACA}"/>
          </ac:cxnSpMkLst>
        </pc:cxnChg>
        <pc:cxnChg chg="add mod topLvl">
          <ac:chgData name="Jonathan  Cosme" userId="272d5a2a-eea8-4805-b974-3aa4aa9a913a" providerId="ADAL" clId="{D3A15D92-7342-41B2-B0A3-0314E8D12A9B}" dt="2022-08-31T18:40:35.872" v="5382" actId="165"/>
          <ac:cxnSpMkLst>
            <pc:docMk/>
            <pc:sldMk cId="958749320" sldId="1242"/>
            <ac:cxnSpMk id="59" creationId="{DE5FD47D-3A3D-C8FC-D779-A9172F8031FB}"/>
          </ac:cxnSpMkLst>
        </pc:cxnChg>
        <pc:cxnChg chg="add mod">
          <ac:chgData name="Jonathan  Cosme" userId="272d5a2a-eea8-4805-b974-3aa4aa9a913a" providerId="ADAL" clId="{D3A15D92-7342-41B2-B0A3-0314E8D12A9B}" dt="2022-08-31T18:40:29.793" v="5380" actId="1076"/>
          <ac:cxnSpMkLst>
            <pc:docMk/>
            <pc:sldMk cId="958749320" sldId="1242"/>
            <ac:cxnSpMk id="63" creationId="{11475B84-3778-DC9F-D474-6251343F139D}"/>
          </ac:cxnSpMkLst>
        </pc:cxnChg>
        <pc:cxnChg chg="add mod">
          <ac:chgData name="Jonathan  Cosme" userId="272d5a2a-eea8-4805-b974-3aa4aa9a913a" providerId="ADAL" clId="{D3A15D92-7342-41B2-B0A3-0314E8D12A9B}" dt="2022-08-31T18:40:33.492" v="5381" actId="571"/>
          <ac:cxnSpMkLst>
            <pc:docMk/>
            <pc:sldMk cId="958749320" sldId="1242"/>
            <ac:cxnSpMk id="65" creationId="{14B69A55-6900-5F75-2244-2991539CB4F3}"/>
          </ac:cxnSpMkLst>
        </pc:cxnChg>
      </pc:sldChg>
      <pc:sldChg chg="modSp add mod ord">
        <pc:chgData name="Jonathan  Cosme" userId="272d5a2a-eea8-4805-b974-3aa4aa9a913a" providerId="ADAL" clId="{D3A15D92-7342-41B2-B0A3-0314E8D12A9B}" dt="2022-09-01T11:50:11.612" v="10389" actId="207"/>
        <pc:sldMkLst>
          <pc:docMk/>
          <pc:sldMk cId="334220017" sldId="1243"/>
        </pc:sldMkLst>
        <pc:spChg chg="mod">
          <ac:chgData name="Jonathan  Cosme" userId="272d5a2a-eea8-4805-b974-3aa4aa9a913a" providerId="ADAL" clId="{D3A15D92-7342-41B2-B0A3-0314E8D12A9B}" dt="2022-09-01T11:50:11.612" v="10389" actId="207"/>
          <ac:spMkLst>
            <pc:docMk/>
            <pc:sldMk cId="334220017" sldId="1243"/>
            <ac:spMk id="710" creationId="{00000000-0000-0000-0000-000000000000}"/>
          </ac:spMkLst>
        </pc:spChg>
      </pc:sldChg>
      <pc:sldChg chg="addSp delSp modSp add del mod ord">
        <pc:chgData name="Jonathan  Cosme" userId="272d5a2a-eea8-4805-b974-3aa4aa9a913a" providerId="ADAL" clId="{D3A15D92-7342-41B2-B0A3-0314E8D12A9B}" dt="2022-09-01T08:30:09.217" v="6587" actId="47"/>
        <pc:sldMkLst>
          <pc:docMk/>
          <pc:sldMk cId="3149487294" sldId="1244"/>
        </pc:sldMkLst>
        <pc:spChg chg="add mod">
          <ac:chgData name="Jonathan  Cosme" userId="272d5a2a-eea8-4805-b974-3aa4aa9a913a" providerId="ADAL" clId="{D3A15D92-7342-41B2-B0A3-0314E8D12A9B}" dt="2022-08-31T19:51:54.060" v="5733" actId="20577"/>
          <ac:spMkLst>
            <pc:docMk/>
            <pc:sldMk cId="3149487294" sldId="1244"/>
            <ac:spMk id="2" creationId="{44D474D9-97B5-7FDD-9F12-6B2FC6C0ECCA}"/>
          </ac:spMkLst>
        </pc:spChg>
        <pc:spChg chg="mod">
          <ac:chgData name="Jonathan  Cosme" userId="272d5a2a-eea8-4805-b974-3aa4aa9a913a" providerId="ADAL" clId="{D3A15D92-7342-41B2-B0A3-0314E8D12A9B}" dt="2022-09-01T07:58:18.969" v="5888" actId="20577"/>
          <ac:spMkLst>
            <pc:docMk/>
            <pc:sldMk cId="3149487294" sldId="1244"/>
            <ac:spMk id="14" creationId="{00000000-0000-0000-0000-000000000000}"/>
          </ac:spMkLst>
        </pc:spChg>
        <pc:spChg chg="del">
          <ac:chgData name="Jonathan  Cosme" userId="272d5a2a-eea8-4805-b974-3aa4aa9a913a" providerId="ADAL" clId="{D3A15D92-7342-41B2-B0A3-0314E8D12A9B}" dt="2022-08-31T18:47:37.403" v="5547" actId="478"/>
          <ac:spMkLst>
            <pc:docMk/>
            <pc:sldMk cId="3149487294" sldId="1244"/>
            <ac:spMk id="18" creationId="{FB205E50-B61C-B0D9-FD84-A02C6E873925}"/>
          </ac:spMkLst>
        </pc:spChg>
        <pc:spChg chg="del">
          <ac:chgData name="Jonathan  Cosme" userId="272d5a2a-eea8-4805-b974-3aa4aa9a913a" providerId="ADAL" clId="{D3A15D92-7342-41B2-B0A3-0314E8D12A9B}" dt="2022-08-31T18:47:37.403" v="5547" actId="478"/>
          <ac:spMkLst>
            <pc:docMk/>
            <pc:sldMk cId="3149487294" sldId="1244"/>
            <ac:spMk id="19" creationId="{DF3CE730-3FE3-F954-9394-24B032410337}"/>
          </ac:spMkLst>
        </pc:spChg>
        <pc:spChg chg="del">
          <ac:chgData name="Jonathan  Cosme" userId="272d5a2a-eea8-4805-b974-3aa4aa9a913a" providerId="ADAL" clId="{D3A15D92-7342-41B2-B0A3-0314E8D12A9B}" dt="2022-08-31T18:47:37.403" v="5547" actId="478"/>
          <ac:spMkLst>
            <pc:docMk/>
            <pc:sldMk cId="3149487294" sldId="1244"/>
            <ac:spMk id="20" creationId="{198066C4-68E2-B97A-0E9F-D637C24252B0}"/>
          </ac:spMkLst>
        </pc:spChg>
        <pc:spChg chg="add mod">
          <ac:chgData name="Jonathan  Cosme" userId="272d5a2a-eea8-4805-b974-3aa4aa9a913a" providerId="ADAL" clId="{D3A15D92-7342-41B2-B0A3-0314E8D12A9B}" dt="2022-08-31T21:49:49.201" v="5804" actId="208"/>
          <ac:spMkLst>
            <pc:docMk/>
            <pc:sldMk cId="3149487294" sldId="1244"/>
            <ac:spMk id="32" creationId="{339938DB-7095-6687-22D1-9B0D9DA9DD1B}"/>
          </ac:spMkLst>
        </pc:spChg>
        <pc:spChg chg="mod">
          <ac:chgData name="Jonathan  Cosme" userId="272d5a2a-eea8-4805-b974-3aa4aa9a913a" providerId="ADAL" clId="{D3A15D92-7342-41B2-B0A3-0314E8D12A9B}" dt="2022-09-01T07:58:17.377" v="5885" actId="20577"/>
          <ac:spMkLst>
            <pc:docMk/>
            <pc:sldMk cId="3149487294" sldId="1244"/>
            <ac:spMk id="38" creationId="{AF20E025-45D0-2640-E210-9FB2F5A157DB}"/>
          </ac:spMkLst>
        </pc:spChg>
        <pc:spChg chg="add mod">
          <ac:chgData name="Jonathan  Cosme" userId="272d5a2a-eea8-4805-b974-3aa4aa9a913a" providerId="ADAL" clId="{D3A15D92-7342-41B2-B0A3-0314E8D12A9B}" dt="2022-08-31T21:51:17.278" v="5815" actId="208"/>
          <ac:spMkLst>
            <pc:docMk/>
            <pc:sldMk cId="3149487294" sldId="1244"/>
            <ac:spMk id="44" creationId="{89A183C4-BD8A-8513-CF73-09A6A068DC08}"/>
          </ac:spMkLst>
        </pc:spChg>
        <pc:spChg chg="add mod">
          <ac:chgData name="Jonathan  Cosme" userId="272d5a2a-eea8-4805-b974-3aa4aa9a913a" providerId="ADAL" clId="{D3A15D92-7342-41B2-B0A3-0314E8D12A9B}" dt="2022-08-31T21:49:56.710" v="5805" actId="208"/>
          <ac:spMkLst>
            <pc:docMk/>
            <pc:sldMk cId="3149487294" sldId="1244"/>
            <ac:spMk id="45" creationId="{7ED15E79-48CA-540E-B396-EBCCA7E236DA}"/>
          </ac:spMkLst>
        </pc:spChg>
        <pc:spChg chg="del">
          <ac:chgData name="Jonathan  Cosme" userId="272d5a2a-eea8-4805-b974-3aa4aa9a913a" providerId="ADAL" clId="{D3A15D92-7342-41B2-B0A3-0314E8D12A9B}" dt="2022-08-31T18:47:37.403" v="5547" actId="478"/>
          <ac:spMkLst>
            <pc:docMk/>
            <pc:sldMk cId="3149487294" sldId="1244"/>
            <ac:spMk id="50" creationId="{01865122-4A09-916C-0FD7-D05BF8B67BB4}"/>
          </ac:spMkLst>
        </pc:spChg>
        <pc:spChg chg="mod">
          <ac:chgData name="Jonathan  Cosme" userId="272d5a2a-eea8-4805-b974-3aa4aa9a913a" providerId="ADAL" clId="{D3A15D92-7342-41B2-B0A3-0314E8D12A9B}" dt="2022-08-31T21:51:20.873" v="5816" actId="208"/>
          <ac:spMkLst>
            <pc:docMk/>
            <pc:sldMk cId="3149487294" sldId="1244"/>
            <ac:spMk id="53" creationId="{35ABB20E-4236-9120-DFCB-79299F446DBA}"/>
          </ac:spMkLst>
        </pc:spChg>
        <pc:spChg chg="mod topLvl">
          <ac:chgData name="Jonathan  Cosme" userId="272d5a2a-eea8-4805-b974-3aa4aa9a913a" providerId="ADAL" clId="{D3A15D92-7342-41B2-B0A3-0314E8D12A9B}" dt="2022-08-31T21:55:42.677" v="5838" actId="164"/>
          <ac:spMkLst>
            <pc:docMk/>
            <pc:sldMk cId="3149487294" sldId="1244"/>
            <ac:spMk id="60" creationId="{09B43D8D-15D0-388F-1193-3B7F7FE6B6D3}"/>
          </ac:spMkLst>
        </pc:spChg>
        <pc:spChg chg="add mod">
          <ac:chgData name="Jonathan  Cosme" userId="272d5a2a-eea8-4805-b974-3aa4aa9a913a" providerId="ADAL" clId="{D3A15D92-7342-41B2-B0A3-0314E8D12A9B}" dt="2022-08-31T21:55:44.374" v="5839" actId="164"/>
          <ac:spMkLst>
            <pc:docMk/>
            <pc:sldMk cId="3149487294" sldId="1244"/>
            <ac:spMk id="62" creationId="{674F14D7-5E20-1E6B-0462-89CDDC76E5B9}"/>
          </ac:spMkLst>
        </pc:spChg>
        <pc:grpChg chg="del">
          <ac:chgData name="Jonathan  Cosme" userId="272d5a2a-eea8-4805-b974-3aa4aa9a913a" providerId="ADAL" clId="{D3A15D92-7342-41B2-B0A3-0314E8D12A9B}" dt="2022-08-31T18:47:37.403" v="5547" actId="478"/>
          <ac:grpSpMkLst>
            <pc:docMk/>
            <pc:sldMk cId="3149487294" sldId="1244"/>
            <ac:grpSpMk id="13" creationId="{B13CD0C1-65B6-3090-FB32-1A6A6F76A05A}"/>
          </ac:grpSpMkLst>
        </pc:grpChg>
        <pc:grpChg chg="del">
          <ac:chgData name="Jonathan  Cosme" userId="272d5a2a-eea8-4805-b974-3aa4aa9a913a" providerId="ADAL" clId="{D3A15D92-7342-41B2-B0A3-0314E8D12A9B}" dt="2022-08-31T18:47:37.403" v="5547" actId="478"/>
          <ac:grpSpMkLst>
            <pc:docMk/>
            <pc:sldMk cId="3149487294" sldId="1244"/>
            <ac:grpSpMk id="15" creationId="{1D110BEB-B9F0-5382-D342-8BECB3804C90}"/>
          </ac:grpSpMkLst>
        </pc:grpChg>
        <pc:grpChg chg="del">
          <ac:chgData name="Jonathan  Cosme" userId="272d5a2a-eea8-4805-b974-3aa4aa9a913a" providerId="ADAL" clId="{D3A15D92-7342-41B2-B0A3-0314E8D12A9B}" dt="2022-08-31T18:47:37.403" v="5547" actId="478"/>
          <ac:grpSpMkLst>
            <pc:docMk/>
            <pc:sldMk cId="3149487294" sldId="1244"/>
            <ac:grpSpMk id="27" creationId="{53E8A079-E59A-94F1-EF09-F9E92B911625}"/>
          </ac:grpSpMkLst>
        </pc:grpChg>
        <pc:grpChg chg="del">
          <ac:chgData name="Jonathan  Cosme" userId="272d5a2a-eea8-4805-b974-3aa4aa9a913a" providerId="ADAL" clId="{D3A15D92-7342-41B2-B0A3-0314E8D12A9B}" dt="2022-08-31T18:47:37.403" v="5547" actId="478"/>
          <ac:grpSpMkLst>
            <pc:docMk/>
            <pc:sldMk cId="3149487294" sldId="1244"/>
            <ac:grpSpMk id="28" creationId="{A59325F2-37F0-F9F8-837C-71F7EBE28147}"/>
          </ac:grpSpMkLst>
        </pc:grpChg>
        <pc:grpChg chg="del">
          <ac:chgData name="Jonathan  Cosme" userId="272d5a2a-eea8-4805-b974-3aa4aa9a913a" providerId="ADAL" clId="{D3A15D92-7342-41B2-B0A3-0314E8D12A9B}" dt="2022-08-31T18:47:37.403" v="5547" actId="478"/>
          <ac:grpSpMkLst>
            <pc:docMk/>
            <pc:sldMk cId="3149487294" sldId="1244"/>
            <ac:grpSpMk id="36" creationId="{5CE9CD44-E8CE-7CA8-285F-D6C29328F5F4}"/>
          </ac:grpSpMkLst>
        </pc:grpChg>
        <pc:grpChg chg="del">
          <ac:chgData name="Jonathan  Cosme" userId="272d5a2a-eea8-4805-b974-3aa4aa9a913a" providerId="ADAL" clId="{D3A15D92-7342-41B2-B0A3-0314E8D12A9B}" dt="2022-08-31T18:47:37.403" v="5547" actId="478"/>
          <ac:grpSpMkLst>
            <pc:docMk/>
            <pc:sldMk cId="3149487294" sldId="1244"/>
            <ac:grpSpMk id="37" creationId="{FBF1DC8C-EDE5-C5EF-C945-85724B3163C6}"/>
          </ac:grpSpMkLst>
        </pc:grpChg>
        <pc:grpChg chg="add mod">
          <ac:chgData name="Jonathan  Cosme" userId="272d5a2a-eea8-4805-b974-3aa4aa9a913a" providerId="ADAL" clId="{D3A15D92-7342-41B2-B0A3-0314E8D12A9B}" dt="2022-08-31T21:09:25.980" v="5796" actId="1076"/>
          <ac:grpSpMkLst>
            <pc:docMk/>
            <pc:sldMk cId="3149487294" sldId="1244"/>
            <ac:grpSpMk id="46" creationId="{FCF2655A-E336-0BDE-4694-1F37B4686DB1}"/>
          </ac:grpSpMkLst>
        </pc:grpChg>
        <pc:grpChg chg="add mod">
          <ac:chgData name="Jonathan  Cosme" userId="272d5a2a-eea8-4805-b974-3aa4aa9a913a" providerId="ADAL" clId="{D3A15D92-7342-41B2-B0A3-0314E8D12A9B}" dt="2022-08-31T21:49:08.721" v="5797" actId="1076"/>
          <ac:grpSpMkLst>
            <pc:docMk/>
            <pc:sldMk cId="3149487294" sldId="1244"/>
            <ac:grpSpMk id="47" creationId="{75371211-C56B-91AA-DE3E-9B9EF59F148C}"/>
          </ac:grpSpMkLst>
        </pc:grpChg>
        <pc:grpChg chg="add mod">
          <ac:chgData name="Jonathan  Cosme" userId="272d5a2a-eea8-4805-b974-3aa4aa9a913a" providerId="ADAL" clId="{D3A15D92-7342-41B2-B0A3-0314E8D12A9B}" dt="2022-08-31T21:55:38.700" v="5837" actId="1076"/>
          <ac:grpSpMkLst>
            <pc:docMk/>
            <pc:sldMk cId="3149487294" sldId="1244"/>
            <ac:grpSpMk id="48" creationId="{5F7DB90A-DCD0-EF38-D7CD-CAE5844347CC}"/>
          </ac:grpSpMkLst>
        </pc:grpChg>
        <pc:grpChg chg="add mod">
          <ac:chgData name="Jonathan  Cosme" userId="272d5a2a-eea8-4805-b974-3aa4aa9a913a" providerId="ADAL" clId="{D3A15D92-7342-41B2-B0A3-0314E8D12A9B}" dt="2022-08-31T21:55:47.490" v="5840" actId="1076"/>
          <ac:grpSpMkLst>
            <pc:docMk/>
            <pc:sldMk cId="3149487294" sldId="1244"/>
            <ac:grpSpMk id="51" creationId="{C64F9AC5-6EA6-096A-2FD4-775F9382EBB4}"/>
          </ac:grpSpMkLst>
        </pc:grpChg>
        <pc:grpChg chg="add del mod">
          <ac:chgData name="Jonathan  Cosme" userId="272d5a2a-eea8-4805-b974-3aa4aa9a913a" providerId="ADAL" clId="{D3A15D92-7342-41B2-B0A3-0314E8D12A9B}" dt="2022-08-31T21:49:14.612" v="5799" actId="165"/>
          <ac:grpSpMkLst>
            <pc:docMk/>
            <pc:sldMk cId="3149487294" sldId="1244"/>
            <ac:grpSpMk id="54" creationId="{103BC248-651E-EC14-8725-256AA722E69C}"/>
          </ac:grpSpMkLst>
        </pc:grpChg>
        <pc:grpChg chg="add mod">
          <ac:chgData name="Jonathan  Cosme" userId="272d5a2a-eea8-4805-b974-3aa4aa9a913a" providerId="ADAL" clId="{D3A15D92-7342-41B2-B0A3-0314E8D12A9B}" dt="2022-08-31T21:55:51.236" v="5841" actId="1076"/>
          <ac:grpSpMkLst>
            <pc:docMk/>
            <pc:sldMk cId="3149487294" sldId="1244"/>
            <ac:grpSpMk id="64" creationId="{5678CE7B-70F6-7866-C92C-C05F43E084B4}"/>
          </ac:grpSpMkLst>
        </pc:grpChg>
        <pc:grpChg chg="add mod">
          <ac:chgData name="Jonathan  Cosme" userId="272d5a2a-eea8-4805-b974-3aa4aa9a913a" providerId="ADAL" clId="{D3A15D92-7342-41B2-B0A3-0314E8D12A9B}" dt="2022-08-31T21:55:44.374" v="5839" actId="164"/>
          <ac:grpSpMkLst>
            <pc:docMk/>
            <pc:sldMk cId="3149487294" sldId="1244"/>
            <ac:grpSpMk id="66" creationId="{15E22991-B4AB-C3DC-4691-FE74B82E33FB}"/>
          </ac:grpSpMkLst>
        </pc:grpChg>
        <pc:picChg chg="add mod">
          <ac:chgData name="Jonathan  Cosme" userId="272d5a2a-eea8-4805-b974-3aa4aa9a913a" providerId="ADAL" clId="{D3A15D92-7342-41B2-B0A3-0314E8D12A9B}" dt="2022-08-31T21:49:36.150" v="5802" actId="207"/>
          <ac:picMkLst>
            <pc:docMk/>
            <pc:sldMk cId="3149487294" sldId="1244"/>
            <ac:picMk id="6" creationId="{31F8B38F-4322-3CD1-C963-F61FC715986E}"/>
          </ac:picMkLst>
        </pc:picChg>
        <pc:picChg chg="add mod">
          <ac:chgData name="Jonathan  Cosme" userId="272d5a2a-eea8-4805-b974-3aa4aa9a913a" providerId="ADAL" clId="{D3A15D92-7342-41B2-B0A3-0314E8D12A9B}" dt="2022-08-31T21:08:43.640" v="5784" actId="164"/>
          <ac:picMkLst>
            <pc:docMk/>
            <pc:sldMk cId="3149487294" sldId="1244"/>
            <ac:picMk id="8" creationId="{CE167231-25F8-32A6-ACB2-9A1218F9A6B1}"/>
          </ac:picMkLst>
        </pc:picChg>
        <pc:picChg chg="del">
          <ac:chgData name="Jonathan  Cosme" userId="272d5a2a-eea8-4805-b974-3aa4aa9a913a" providerId="ADAL" clId="{D3A15D92-7342-41B2-B0A3-0314E8D12A9B}" dt="2022-08-31T18:47:37.403" v="5547" actId="478"/>
          <ac:picMkLst>
            <pc:docMk/>
            <pc:sldMk cId="3149487294" sldId="1244"/>
            <ac:picMk id="9" creationId="{9984AF99-B67C-EAF4-71FD-6B756042CF5B}"/>
          </ac:picMkLst>
        </pc:picChg>
        <pc:picChg chg="add mod">
          <ac:chgData name="Jonathan  Cosme" userId="272d5a2a-eea8-4805-b974-3aa4aa9a913a" providerId="ADAL" clId="{D3A15D92-7342-41B2-B0A3-0314E8D12A9B}" dt="2022-08-31T21:08:43.640" v="5784" actId="164"/>
          <ac:picMkLst>
            <pc:docMk/>
            <pc:sldMk cId="3149487294" sldId="1244"/>
            <ac:picMk id="16" creationId="{FF8F1424-AE31-3BB4-84EF-AD5094A7FABE}"/>
          </ac:picMkLst>
        </pc:picChg>
        <pc:picChg chg="add mod">
          <ac:chgData name="Jonathan  Cosme" userId="272d5a2a-eea8-4805-b974-3aa4aa9a913a" providerId="ADAL" clId="{D3A15D92-7342-41B2-B0A3-0314E8D12A9B}" dt="2022-08-31T21:08:43.640" v="5784" actId="164"/>
          <ac:picMkLst>
            <pc:docMk/>
            <pc:sldMk cId="3149487294" sldId="1244"/>
            <ac:picMk id="21" creationId="{35865269-5FAD-FB71-2C4B-2A2D8EB4CC0F}"/>
          </ac:picMkLst>
        </pc:picChg>
        <pc:picChg chg="add mod">
          <ac:chgData name="Jonathan  Cosme" userId="272d5a2a-eea8-4805-b974-3aa4aa9a913a" providerId="ADAL" clId="{D3A15D92-7342-41B2-B0A3-0314E8D12A9B}" dt="2022-08-31T21:49:39.687" v="5803" actId="207"/>
          <ac:picMkLst>
            <pc:docMk/>
            <pc:sldMk cId="3149487294" sldId="1244"/>
            <ac:picMk id="29" creationId="{490EF832-EE3A-9CE2-4E74-2881A23B0BBA}"/>
          </ac:picMkLst>
        </pc:picChg>
        <pc:picChg chg="add mod">
          <ac:chgData name="Jonathan  Cosme" userId="272d5a2a-eea8-4805-b974-3aa4aa9a913a" providerId="ADAL" clId="{D3A15D92-7342-41B2-B0A3-0314E8D12A9B}" dt="2022-08-31T21:09:07.672" v="5792" actId="164"/>
          <ac:picMkLst>
            <pc:docMk/>
            <pc:sldMk cId="3149487294" sldId="1244"/>
            <ac:picMk id="34" creationId="{82F8DA9C-22F7-AF7F-8F6C-43ABB38DEAAA}"/>
          </ac:picMkLst>
        </pc:picChg>
        <pc:picChg chg="add mod">
          <ac:chgData name="Jonathan  Cosme" userId="272d5a2a-eea8-4805-b974-3aa4aa9a913a" providerId="ADAL" clId="{D3A15D92-7342-41B2-B0A3-0314E8D12A9B}" dt="2022-08-31T21:50:13.102" v="5807" actId="208"/>
          <ac:picMkLst>
            <pc:docMk/>
            <pc:sldMk cId="3149487294" sldId="1244"/>
            <ac:picMk id="40" creationId="{BF80E698-7176-5A54-C851-E41CFABE2E77}"/>
          </ac:picMkLst>
        </pc:picChg>
        <pc:picChg chg="del">
          <ac:chgData name="Jonathan  Cosme" userId="272d5a2a-eea8-4805-b974-3aa4aa9a913a" providerId="ADAL" clId="{D3A15D92-7342-41B2-B0A3-0314E8D12A9B}" dt="2022-08-31T18:47:37.403" v="5547" actId="478"/>
          <ac:picMkLst>
            <pc:docMk/>
            <pc:sldMk cId="3149487294" sldId="1244"/>
            <ac:picMk id="42" creationId="{63C6BDBF-9DBE-56B7-6A4F-154FA84A94D4}"/>
          </ac:picMkLst>
        </pc:picChg>
        <pc:picChg chg="add mod">
          <ac:chgData name="Jonathan  Cosme" userId="272d5a2a-eea8-4805-b974-3aa4aa9a913a" providerId="ADAL" clId="{D3A15D92-7342-41B2-B0A3-0314E8D12A9B}" dt="2022-08-31T21:09:07.672" v="5792" actId="164"/>
          <ac:picMkLst>
            <pc:docMk/>
            <pc:sldMk cId="3149487294" sldId="1244"/>
            <ac:picMk id="43" creationId="{E9E08A82-49FD-EC64-5F83-48979F29405B}"/>
          </ac:picMkLst>
        </pc:picChg>
        <pc:picChg chg="add del mod">
          <ac:chgData name="Jonathan  Cosme" userId="272d5a2a-eea8-4805-b974-3aa4aa9a913a" providerId="ADAL" clId="{D3A15D92-7342-41B2-B0A3-0314E8D12A9B}" dt="2022-08-31T21:51:27.152" v="5817" actId="478"/>
          <ac:picMkLst>
            <pc:docMk/>
            <pc:sldMk cId="3149487294" sldId="1244"/>
            <ac:picMk id="49" creationId="{23C5DC36-178B-5FD1-BD90-03156B1E7EF0}"/>
          </ac:picMkLst>
        </pc:picChg>
        <pc:picChg chg="mod">
          <ac:chgData name="Jonathan  Cosme" userId="272d5a2a-eea8-4805-b974-3aa4aa9a913a" providerId="ADAL" clId="{D3A15D92-7342-41B2-B0A3-0314E8D12A9B}" dt="2022-08-31T21:49:11.430" v="5798" actId="571"/>
          <ac:picMkLst>
            <pc:docMk/>
            <pc:sldMk cId="3149487294" sldId="1244"/>
            <ac:picMk id="52" creationId="{5C7E0FDC-5B14-BE44-F291-5D16F420323A}"/>
          </ac:picMkLst>
        </pc:picChg>
        <pc:picChg chg="mod topLvl">
          <ac:chgData name="Jonathan  Cosme" userId="272d5a2a-eea8-4805-b974-3aa4aa9a913a" providerId="ADAL" clId="{D3A15D92-7342-41B2-B0A3-0314E8D12A9B}" dt="2022-08-31T21:55:44.374" v="5839" actId="164"/>
          <ac:picMkLst>
            <pc:docMk/>
            <pc:sldMk cId="3149487294" sldId="1244"/>
            <ac:picMk id="55" creationId="{8D36C095-7A99-C64F-9E32-DC419FEEFCB2}"/>
          </ac:picMkLst>
        </pc:picChg>
        <pc:picChg chg="del">
          <ac:chgData name="Jonathan  Cosme" userId="272d5a2a-eea8-4805-b974-3aa4aa9a913a" providerId="ADAL" clId="{D3A15D92-7342-41B2-B0A3-0314E8D12A9B}" dt="2022-08-31T18:47:37.403" v="5547" actId="478"/>
          <ac:picMkLst>
            <pc:docMk/>
            <pc:sldMk cId="3149487294" sldId="1244"/>
            <ac:picMk id="56" creationId="{192CF50F-71DE-978C-6132-61FA7844E09B}"/>
          </ac:picMkLst>
        </pc:picChg>
        <pc:picChg chg="mod topLvl">
          <ac:chgData name="Jonathan  Cosme" userId="272d5a2a-eea8-4805-b974-3aa4aa9a913a" providerId="ADAL" clId="{D3A15D92-7342-41B2-B0A3-0314E8D12A9B}" dt="2022-08-31T21:55:42.677" v="5838" actId="164"/>
          <ac:picMkLst>
            <pc:docMk/>
            <pc:sldMk cId="3149487294" sldId="1244"/>
            <ac:picMk id="57" creationId="{E45C160C-98E8-2DFC-A8B3-0AC0391DAA67}"/>
          </ac:picMkLst>
        </pc:picChg>
        <pc:picChg chg="del">
          <ac:chgData name="Jonathan  Cosme" userId="272d5a2a-eea8-4805-b974-3aa4aa9a913a" providerId="ADAL" clId="{D3A15D92-7342-41B2-B0A3-0314E8D12A9B}" dt="2022-08-31T18:47:37.403" v="5547" actId="478"/>
          <ac:picMkLst>
            <pc:docMk/>
            <pc:sldMk cId="3149487294" sldId="1244"/>
            <ac:picMk id="58" creationId="{80D356C6-72D3-5CFB-4D1E-271C9F30D991}"/>
          </ac:picMkLst>
        </pc:picChg>
        <pc:picChg chg="add del mod">
          <ac:chgData name="Jonathan  Cosme" userId="272d5a2a-eea8-4805-b974-3aa4aa9a913a" providerId="ADAL" clId="{D3A15D92-7342-41B2-B0A3-0314E8D12A9B}" dt="2022-08-31T21:52:46.078" v="5826" actId="478"/>
          <ac:picMkLst>
            <pc:docMk/>
            <pc:sldMk cId="3149487294" sldId="1244"/>
            <ac:picMk id="61" creationId="{3867BD25-8B28-8906-C56E-919D04DC30A3}"/>
          </ac:picMkLst>
        </pc:picChg>
        <pc:picChg chg="add mod">
          <ac:chgData name="Jonathan  Cosme" userId="272d5a2a-eea8-4805-b974-3aa4aa9a913a" providerId="ADAL" clId="{D3A15D92-7342-41B2-B0A3-0314E8D12A9B}" dt="2022-08-31T21:55:35.025" v="5836" actId="1076"/>
          <ac:picMkLst>
            <pc:docMk/>
            <pc:sldMk cId="3149487294" sldId="1244"/>
            <ac:picMk id="4098" creationId="{E5B18B81-93E5-61AA-6F87-35398F905544}"/>
          </ac:picMkLst>
        </pc:picChg>
        <pc:cxnChg chg="del">
          <ac:chgData name="Jonathan  Cosme" userId="272d5a2a-eea8-4805-b974-3aa4aa9a913a" providerId="ADAL" clId="{D3A15D92-7342-41B2-B0A3-0314E8D12A9B}" dt="2022-08-31T18:47:37.403" v="5547" actId="478"/>
          <ac:cxnSpMkLst>
            <pc:docMk/>
            <pc:sldMk cId="3149487294" sldId="1244"/>
            <ac:cxnSpMk id="30" creationId="{D3ED3E55-2C48-2642-F42D-59E28057BCE1}"/>
          </ac:cxnSpMkLst>
        </pc:cxnChg>
        <pc:cxnChg chg="del">
          <ac:chgData name="Jonathan  Cosme" userId="272d5a2a-eea8-4805-b974-3aa4aa9a913a" providerId="ADAL" clId="{D3A15D92-7342-41B2-B0A3-0314E8D12A9B}" dt="2022-08-31T18:47:37.403" v="5547" actId="478"/>
          <ac:cxnSpMkLst>
            <pc:docMk/>
            <pc:sldMk cId="3149487294" sldId="1244"/>
            <ac:cxnSpMk id="33" creationId="{E1EF2E2E-6419-C3C0-E5AE-AFB504B0341D}"/>
          </ac:cxnSpMkLst>
        </pc:cxnChg>
        <pc:cxnChg chg="del">
          <ac:chgData name="Jonathan  Cosme" userId="272d5a2a-eea8-4805-b974-3aa4aa9a913a" providerId="ADAL" clId="{D3A15D92-7342-41B2-B0A3-0314E8D12A9B}" dt="2022-08-31T18:47:37.403" v="5547" actId="478"/>
          <ac:cxnSpMkLst>
            <pc:docMk/>
            <pc:sldMk cId="3149487294" sldId="1244"/>
            <ac:cxnSpMk id="59" creationId="{DE5FD47D-3A3D-C8FC-D779-A9172F8031FB}"/>
          </ac:cxnSpMkLst>
        </pc:cxnChg>
        <pc:cxnChg chg="del">
          <ac:chgData name="Jonathan  Cosme" userId="272d5a2a-eea8-4805-b974-3aa4aa9a913a" providerId="ADAL" clId="{D3A15D92-7342-41B2-B0A3-0314E8D12A9B}" dt="2022-08-31T18:47:37.403" v="5547" actId="478"/>
          <ac:cxnSpMkLst>
            <pc:docMk/>
            <pc:sldMk cId="3149487294" sldId="1244"/>
            <ac:cxnSpMk id="63" creationId="{11475B84-3778-DC9F-D474-6251343F139D}"/>
          </ac:cxnSpMkLst>
        </pc:cxnChg>
        <pc:cxnChg chg="del">
          <ac:chgData name="Jonathan  Cosme" userId="272d5a2a-eea8-4805-b974-3aa4aa9a913a" providerId="ADAL" clId="{D3A15D92-7342-41B2-B0A3-0314E8D12A9B}" dt="2022-08-31T18:47:37.403" v="5547" actId="478"/>
          <ac:cxnSpMkLst>
            <pc:docMk/>
            <pc:sldMk cId="3149487294" sldId="1244"/>
            <ac:cxnSpMk id="65" creationId="{14B69A55-6900-5F75-2244-2991539CB4F3}"/>
          </ac:cxnSpMkLst>
        </pc:cxnChg>
      </pc:sldChg>
      <pc:sldChg chg="addSp delSp modSp add mod">
        <pc:chgData name="Jonathan  Cosme" userId="272d5a2a-eea8-4805-b974-3aa4aa9a913a" providerId="ADAL" clId="{D3A15D92-7342-41B2-B0A3-0314E8D12A9B}" dt="2022-09-01T08:21:33.107" v="6367" actId="1076"/>
        <pc:sldMkLst>
          <pc:docMk/>
          <pc:sldMk cId="1963722823" sldId="1245"/>
        </pc:sldMkLst>
        <pc:spChg chg="mod">
          <ac:chgData name="Jonathan  Cosme" userId="272d5a2a-eea8-4805-b974-3aa4aa9a913a" providerId="ADAL" clId="{D3A15D92-7342-41B2-B0A3-0314E8D12A9B}" dt="2022-09-01T08:21:21.466" v="6365" actId="1076"/>
          <ac:spMkLst>
            <pc:docMk/>
            <pc:sldMk cId="1963722823" sldId="1245"/>
            <ac:spMk id="2" creationId="{44D474D9-97B5-7FDD-9F12-6B2FC6C0ECCA}"/>
          </ac:spMkLst>
        </pc:spChg>
        <pc:spChg chg="mod topLvl">
          <ac:chgData name="Jonathan  Cosme" userId="272d5a2a-eea8-4805-b974-3aa4aa9a913a" providerId="ADAL" clId="{D3A15D92-7342-41B2-B0A3-0314E8D12A9B}" dt="2022-09-01T08:08:29.896" v="6132" actId="164"/>
          <ac:spMkLst>
            <pc:docMk/>
            <pc:sldMk cId="1963722823" sldId="1245"/>
            <ac:spMk id="5" creationId="{826A15A7-06E4-A996-DF2A-F6D11754798B}"/>
          </ac:spMkLst>
        </pc:spChg>
        <pc:spChg chg="del mod topLvl">
          <ac:chgData name="Jonathan  Cosme" userId="272d5a2a-eea8-4805-b974-3aa4aa9a913a" providerId="ADAL" clId="{D3A15D92-7342-41B2-B0A3-0314E8D12A9B}" dt="2022-09-01T08:00:24.315" v="5973" actId="478"/>
          <ac:spMkLst>
            <pc:docMk/>
            <pc:sldMk cId="1963722823" sldId="1245"/>
            <ac:spMk id="10" creationId="{F984D329-2A61-CF1C-5CEE-206BE3E623C4}"/>
          </ac:spMkLst>
        </pc:spChg>
        <pc:spChg chg="mod">
          <ac:chgData name="Jonathan  Cosme" userId="272d5a2a-eea8-4805-b974-3aa4aa9a913a" providerId="ADAL" clId="{D3A15D92-7342-41B2-B0A3-0314E8D12A9B}" dt="2022-09-01T08:21:00.319" v="6361" actId="1076"/>
          <ac:spMkLst>
            <pc:docMk/>
            <pc:sldMk cId="1963722823" sldId="1245"/>
            <ac:spMk id="14" creationId="{00000000-0000-0000-0000-000000000000}"/>
          </ac:spMkLst>
        </pc:spChg>
        <pc:spChg chg="add mod">
          <ac:chgData name="Jonathan  Cosme" userId="272d5a2a-eea8-4805-b974-3aa4aa9a913a" providerId="ADAL" clId="{D3A15D92-7342-41B2-B0A3-0314E8D12A9B}" dt="2022-09-01T08:21:33.107" v="6367" actId="1076"/>
          <ac:spMkLst>
            <pc:docMk/>
            <pc:sldMk cId="1963722823" sldId="1245"/>
            <ac:spMk id="37" creationId="{541BD79A-DDD8-5087-9E7E-FDE86FF97A89}"/>
          </ac:spMkLst>
        </pc:spChg>
        <pc:spChg chg="mod">
          <ac:chgData name="Jonathan  Cosme" userId="272d5a2a-eea8-4805-b974-3aa4aa9a913a" providerId="ADAL" clId="{D3A15D92-7342-41B2-B0A3-0314E8D12A9B}" dt="2022-09-01T08:18:28.749" v="6341" actId="20577"/>
          <ac:spMkLst>
            <pc:docMk/>
            <pc:sldMk cId="1963722823" sldId="1245"/>
            <ac:spMk id="38" creationId="{AF20E025-45D0-2640-E210-9FB2F5A157DB}"/>
          </ac:spMkLst>
        </pc:spChg>
        <pc:spChg chg="add mod">
          <ac:chgData name="Jonathan  Cosme" userId="272d5a2a-eea8-4805-b974-3aa4aa9a913a" providerId="ADAL" clId="{D3A15D92-7342-41B2-B0A3-0314E8D12A9B}" dt="2022-09-01T08:19:18.504" v="6359" actId="1076"/>
          <ac:spMkLst>
            <pc:docMk/>
            <pc:sldMk cId="1963722823" sldId="1245"/>
            <ac:spMk id="39" creationId="{DA83A7B3-11E1-E51A-9355-45D90FB03BAD}"/>
          </ac:spMkLst>
        </pc:spChg>
        <pc:spChg chg="mod topLvl">
          <ac:chgData name="Jonathan  Cosme" userId="272d5a2a-eea8-4805-b974-3aa4aa9a913a" providerId="ADAL" clId="{D3A15D92-7342-41B2-B0A3-0314E8D12A9B}" dt="2022-09-01T08:04:06.215" v="6014" actId="208"/>
          <ac:spMkLst>
            <pc:docMk/>
            <pc:sldMk cId="1963722823" sldId="1245"/>
            <ac:spMk id="45" creationId="{7ED15E79-48CA-540E-B396-EBCCA7E236DA}"/>
          </ac:spMkLst>
        </pc:spChg>
        <pc:spChg chg="mod">
          <ac:chgData name="Jonathan  Cosme" userId="272d5a2a-eea8-4805-b974-3aa4aa9a913a" providerId="ADAL" clId="{D3A15D92-7342-41B2-B0A3-0314E8D12A9B}" dt="2022-09-01T08:02:35.427" v="5995" actId="208"/>
          <ac:spMkLst>
            <pc:docMk/>
            <pc:sldMk cId="1963722823" sldId="1245"/>
            <ac:spMk id="53" creationId="{35ABB20E-4236-9120-DFCB-79299F446DBA}"/>
          </ac:spMkLst>
        </pc:spChg>
        <pc:spChg chg="mod topLvl">
          <ac:chgData name="Jonathan  Cosme" userId="272d5a2a-eea8-4805-b974-3aa4aa9a913a" providerId="ADAL" clId="{D3A15D92-7342-41B2-B0A3-0314E8D12A9B}" dt="2022-09-01T08:08:14.166" v="6126" actId="164"/>
          <ac:spMkLst>
            <pc:docMk/>
            <pc:sldMk cId="1963722823" sldId="1245"/>
            <ac:spMk id="62" creationId="{674F14D7-5E20-1E6B-0462-89CDDC76E5B9}"/>
          </ac:spMkLst>
        </pc:spChg>
        <pc:grpChg chg="add del mod topLvl">
          <ac:chgData name="Jonathan  Cosme" userId="272d5a2a-eea8-4805-b974-3aa4aa9a913a" providerId="ADAL" clId="{D3A15D92-7342-41B2-B0A3-0314E8D12A9B}" dt="2022-09-01T07:59:43.185" v="5970" actId="165"/>
          <ac:grpSpMkLst>
            <pc:docMk/>
            <pc:sldMk cId="1963722823" sldId="1245"/>
            <ac:grpSpMk id="3" creationId="{D290E68D-2BD4-CDB7-02AF-8D961932EC2F}"/>
          </ac:grpSpMkLst>
        </pc:grpChg>
        <pc:grpChg chg="add del mod topLvl">
          <ac:chgData name="Jonathan  Cosme" userId="272d5a2a-eea8-4805-b974-3aa4aa9a913a" providerId="ADAL" clId="{D3A15D92-7342-41B2-B0A3-0314E8D12A9B}" dt="2022-09-01T07:59:43.185" v="5970" actId="165"/>
          <ac:grpSpMkLst>
            <pc:docMk/>
            <pc:sldMk cId="1963722823" sldId="1245"/>
            <ac:grpSpMk id="7" creationId="{9C0B57E2-DE1C-7431-C377-FCF7B1C2FD4A}"/>
          </ac:grpSpMkLst>
        </pc:grpChg>
        <pc:grpChg chg="add del mod">
          <ac:chgData name="Jonathan  Cosme" userId="272d5a2a-eea8-4805-b974-3aa4aa9a913a" providerId="ADAL" clId="{D3A15D92-7342-41B2-B0A3-0314E8D12A9B}" dt="2022-09-01T07:59:42.726" v="5969" actId="165"/>
          <ac:grpSpMkLst>
            <pc:docMk/>
            <pc:sldMk cId="1963722823" sldId="1245"/>
            <ac:grpSpMk id="11" creationId="{EF3A498B-C7CA-95F0-0960-C268B76002BF}"/>
          </ac:grpSpMkLst>
        </pc:grpChg>
        <pc:grpChg chg="add del mod">
          <ac:chgData name="Jonathan  Cosme" userId="272d5a2a-eea8-4805-b974-3aa4aa9a913a" providerId="ADAL" clId="{D3A15D92-7342-41B2-B0A3-0314E8D12A9B}" dt="2022-09-01T08:08:20.350" v="6129" actId="165"/>
          <ac:grpSpMkLst>
            <pc:docMk/>
            <pc:sldMk cId="1963722823" sldId="1245"/>
            <ac:grpSpMk id="12" creationId="{F74F0DB5-7F90-656B-86C6-1D8653677663}"/>
          </ac:grpSpMkLst>
        </pc:grpChg>
        <pc:grpChg chg="add mod">
          <ac:chgData name="Jonathan  Cosme" userId="272d5a2a-eea8-4805-b974-3aa4aa9a913a" providerId="ADAL" clId="{D3A15D92-7342-41B2-B0A3-0314E8D12A9B}" dt="2022-09-01T08:21:21.466" v="6365" actId="1076"/>
          <ac:grpSpMkLst>
            <pc:docMk/>
            <pc:sldMk cId="1963722823" sldId="1245"/>
            <ac:grpSpMk id="17" creationId="{74220362-3AFB-D16E-3B65-EB76E37A4AE8}"/>
          </ac:grpSpMkLst>
        </pc:grpChg>
        <pc:grpChg chg="add mod">
          <ac:chgData name="Jonathan  Cosme" userId="272d5a2a-eea8-4805-b974-3aa4aa9a913a" providerId="ADAL" clId="{D3A15D92-7342-41B2-B0A3-0314E8D12A9B}" dt="2022-09-01T08:08:14.166" v="6126" actId="164"/>
          <ac:grpSpMkLst>
            <pc:docMk/>
            <pc:sldMk cId="1963722823" sldId="1245"/>
            <ac:grpSpMk id="23" creationId="{1CECA748-D76B-A12C-777C-19F34AAEC7F3}"/>
          </ac:grpSpMkLst>
        </pc:grpChg>
        <pc:grpChg chg="add mod">
          <ac:chgData name="Jonathan  Cosme" userId="272d5a2a-eea8-4805-b974-3aa4aa9a913a" providerId="ADAL" clId="{D3A15D92-7342-41B2-B0A3-0314E8D12A9B}" dt="2022-09-01T08:08:29.896" v="6132" actId="164"/>
          <ac:grpSpMkLst>
            <pc:docMk/>
            <pc:sldMk cId="1963722823" sldId="1245"/>
            <ac:grpSpMk id="25" creationId="{1983207D-9EAD-263D-CBC6-0B9466FEF101}"/>
          </ac:grpSpMkLst>
        </pc:grpChg>
        <pc:grpChg chg="del">
          <ac:chgData name="Jonathan  Cosme" userId="272d5a2a-eea8-4805-b974-3aa4aa9a913a" providerId="ADAL" clId="{D3A15D92-7342-41B2-B0A3-0314E8D12A9B}" dt="2022-09-01T08:03:47.003" v="6008" actId="478"/>
          <ac:grpSpMkLst>
            <pc:docMk/>
            <pc:sldMk cId="1963722823" sldId="1245"/>
            <ac:grpSpMk id="46" creationId="{FCF2655A-E336-0BDE-4694-1F37B4686DB1}"/>
          </ac:grpSpMkLst>
        </pc:grpChg>
        <pc:grpChg chg="del">
          <ac:chgData name="Jonathan  Cosme" userId="272d5a2a-eea8-4805-b974-3aa4aa9a913a" providerId="ADAL" clId="{D3A15D92-7342-41B2-B0A3-0314E8D12A9B}" dt="2022-09-01T08:15:15.154" v="6181" actId="478"/>
          <ac:grpSpMkLst>
            <pc:docMk/>
            <pc:sldMk cId="1963722823" sldId="1245"/>
            <ac:grpSpMk id="47" creationId="{75371211-C56B-91AA-DE3E-9B9EF59F148C}"/>
          </ac:grpSpMkLst>
        </pc:grpChg>
        <pc:grpChg chg="del">
          <ac:chgData name="Jonathan  Cosme" userId="272d5a2a-eea8-4805-b974-3aa4aa9a913a" providerId="ADAL" clId="{D3A15D92-7342-41B2-B0A3-0314E8D12A9B}" dt="2022-09-01T08:02:03.099" v="5988" actId="165"/>
          <ac:grpSpMkLst>
            <pc:docMk/>
            <pc:sldMk cId="1963722823" sldId="1245"/>
            <ac:grpSpMk id="48" creationId="{5F7DB90A-DCD0-EF38-D7CD-CAE5844347CC}"/>
          </ac:grpSpMkLst>
        </pc:grpChg>
        <pc:grpChg chg="mod">
          <ac:chgData name="Jonathan  Cosme" userId="272d5a2a-eea8-4805-b974-3aa4aa9a913a" providerId="ADAL" clId="{D3A15D92-7342-41B2-B0A3-0314E8D12A9B}" dt="2022-09-01T08:05:22.547" v="6114" actId="1076"/>
          <ac:grpSpMkLst>
            <pc:docMk/>
            <pc:sldMk cId="1963722823" sldId="1245"/>
            <ac:grpSpMk id="51" creationId="{C64F9AC5-6EA6-096A-2FD4-775F9382EBB4}"/>
          </ac:grpSpMkLst>
        </pc:grpChg>
        <pc:grpChg chg="add mod">
          <ac:chgData name="Jonathan  Cosme" userId="272d5a2a-eea8-4805-b974-3aa4aa9a913a" providerId="ADAL" clId="{D3A15D92-7342-41B2-B0A3-0314E8D12A9B}" dt="2022-09-01T08:21:33.107" v="6367" actId="1076"/>
          <ac:grpSpMkLst>
            <pc:docMk/>
            <pc:sldMk cId="1963722823" sldId="1245"/>
            <ac:grpSpMk id="56" creationId="{93A9CE4B-4F95-9E32-221C-03BCEDF97C10}"/>
          </ac:grpSpMkLst>
        </pc:grpChg>
        <pc:grpChg chg="add mod">
          <ac:chgData name="Jonathan  Cosme" userId="272d5a2a-eea8-4805-b974-3aa4aa9a913a" providerId="ADAL" clId="{D3A15D92-7342-41B2-B0A3-0314E8D12A9B}" dt="2022-09-01T08:19:18.504" v="6359" actId="1076"/>
          <ac:grpSpMkLst>
            <pc:docMk/>
            <pc:sldMk cId="1963722823" sldId="1245"/>
            <ac:grpSpMk id="58" creationId="{4C01F89B-005E-283A-10A6-DF2298EC52F2}"/>
          </ac:grpSpMkLst>
        </pc:grpChg>
        <pc:grpChg chg="del mod">
          <ac:chgData name="Jonathan  Cosme" userId="272d5a2a-eea8-4805-b974-3aa4aa9a913a" providerId="ADAL" clId="{D3A15D92-7342-41B2-B0A3-0314E8D12A9B}" dt="2022-09-01T08:15:15.154" v="6181" actId="478"/>
          <ac:grpSpMkLst>
            <pc:docMk/>
            <pc:sldMk cId="1963722823" sldId="1245"/>
            <ac:grpSpMk id="64" creationId="{5678CE7B-70F6-7866-C92C-C05F43E084B4}"/>
          </ac:grpSpMkLst>
        </pc:grpChg>
        <pc:grpChg chg="del mod">
          <ac:chgData name="Jonathan  Cosme" userId="272d5a2a-eea8-4805-b974-3aa4aa9a913a" providerId="ADAL" clId="{D3A15D92-7342-41B2-B0A3-0314E8D12A9B}" dt="2022-09-01T08:07:59.061" v="6123" actId="165"/>
          <ac:grpSpMkLst>
            <pc:docMk/>
            <pc:sldMk cId="1963722823" sldId="1245"/>
            <ac:grpSpMk id="66" creationId="{15E22991-B4AB-C3DC-4691-FE74B82E33FB}"/>
          </ac:grpSpMkLst>
        </pc:grpChg>
        <pc:picChg chg="mod topLvl">
          <ac:chgData name="Jonathan  Cosme" userId="272d5a2a-eea8-4805-b974-3aa4aa9a913a" providerId="ADAL" clId="{D3A15D92-7342-41B2-B0A3-0314E8D12A9B}" dt="2022-09-01T08:08:29.896" v="6132" actId="164"/>
          <ac:picMkLst>
            <pc:docMk/>
            <pc:sldMk cId="1963722823" sldId="1245"/>
            <ac:picMk id="4" creationId="{2193D7CB-107D-D13D-7261-21F4ACB31D71}"/>
          </ac:picMkLst>
        </pc:picChg>
        <pc:picChg chg="del">
          <ac:chgData name="Jonathan  Cosme" userId="272d5a2a-eea8-4805-b974-3aa4aa9a913a" providerId="ADAL" clId="{D3A15D92-7342-41B2-B0A3-0314E8D12A9B}" dt="2022-09-01T08:15:15.154" v="6181" actId="478"/>
          <ac:picMkLst>
            <pc:docMk/>
            <pc:sldMk cId="1963722823" sldId="1245"/>
            <ac:picMk id="6" creationId="{31F8B38F-4322-3CD1-C963-F61FC715986E}"/>
          </ac:picMkLst>
        </pc:picChg>
        <pc:picChg chg="del mod topLvl">
          <ac:chgData name="Jonathan  Cosme" userId="272d5a2a-eea8-4805-b974-3aa4aa9a913a" providerId="ADAL" clId="{D3A15D92-7342-41B2-B0A3-0314E8D12A9B}" dt="2022-09-01T08:08:22.932" v="6130" actId="478"/>
          <ac:picMkLst>
            <pc:docMk/>
            <pc:sldMk cId="1963722823" sldId="1245"/>
            <ac:picMk id="9" creationId="{39BAC6DE-9BE0-FFE2-18B6-F139E272B804}"/>
          </ac:picMkLst>
        </pc:picChg>
        <pc:picChg chg="add mod">
          <ac:chgData name="Jonathan  Cosme" userId="272d5a2a-eea8-4805-b974-3aa4aa9a913a" providerId="ADAL" clId="{D3A15D92-7342-41B2-B0A3-0314E8D12A9B}" dt="2022-09-01T08:01:42.570" v="5986" actId="1076"/>
          <ac:picMkLst>
            <pc:docMk/>
            <pc:sldMk cId="1963722823" sldId="1245"/>
            <ac:picMk id="13" creationId="{B7E150F1-2BB1-42CC-ADAD-6438EEB93A2F}"/>
          </ac:picMkLst>
        </pc:picChg>
        <pc:picChg chg="add mod">
          <ac:chgData name="Jonathan  Cosme" userId="272d5a2a-eea8-4805-b974-3aa4aa9a913a" providerId="ADAL" clId="{D3A15D92-7342-41B2-B0A3-0314E8D12A9B}" dt="2022-09-01T08:05:22.547" v="6114" actId="1076"/>
          <ac:picMkLst>
            <pc:docMk/>
            <pc:sldMk cId="1963722823" sldId="1245"/>
            <ac:picMk id="15" creationId="{C36B1CC6-8481-37C6-8697-33A0CADD4D1A}"/>
          </ac:picMkLst>
        </pc:picChg>
        <pc:picChg chg="add mod">
          <ac:chgData name="Jonathan  Cosme" userId="272d5a2a-eea8-4805-b974-3aa4aa9a913a" providerId="ADAL" clId="{D3A15D92-7342-41B2-B0A3-0314E8D12A9B}" dt="2022-09-01T08:18:58.662" v="6353" actId="164"/>
          <ac:picMkLst>
            <pc:docMk/>
            <pc:sldMk cId="1963722823" sldId="1245"/>
            <ac:picMk id="19" creationId="{B598021E-DEC6-DCEF-D0A2-9859254DCC57}"/>
          </ac:picMkLst>
        </pc:picChg>
        <pc:picChg chg="add mod">
          <ac:chgData name="Jonathan  Cosme" userId="272d5a2a-eea8-4805-b974-3aa4aa9a913a" providerId="ADAL" clId="{D3A15D92-7342-41B2-B0A3-0314E8D12A9B}" dt="2022-09-01T08:08:14.166" v="6126" actId="164"/>
          <ac:picMkLst>
            <pc:docMk/>
            <pc:sldMk cId="1963722823" sldId="1245"/>
            <ac:picMk id="22" creationId="{2039CFDB-B3B1-95AA-AA34-CF03D305A5A6}"/>
          </ac:picMkLst>
        </pc:picChg>
        <pc:picChg chg="add mod">
          <ac:chgData name="Jonathan  Cosme" userId="272d5a2a-eea8-4805-b974-3aa4aa9a913a" providerId="ADAL" clId="{D3A15D92-7342-41B2-B0A3-0314E8D12A9B}" dt="2022-09-01T08:08:29.896" v="6132" actId="164"/>
          <ac:picMkLst>
            <pc:docMk/>
            <pc:sldMk cId="1963722823" sldId="1245"/>
            <ac:picMk id="24" creationId="{136B8D1E-3D98-4166-9B30-45945631B36E}"/>
          </ac:picMkLst>
        </pc:picChg>
        <pc:picChg chg="add mod">
          <ac:chgData name="Jonathan  Cosme" userId="272d5a2a-eea8-4805-b974-3aa4aa9a913a" providerId="ADAL" clId="{D3A15D92-7342-41B2-B0A3-0314E8D12A9B}" dt="2022-09-01T08:18:58.662" v="6353" actId="164"/>
          <ac:picMkLst>
            <pc:docMk/>
            <pc:sldMk cId="1963722823" sldId="1245"/>
            <ac:picMk id="27" creationId="{4AA1ADEF-36BD-C2A5-5995-EF54FD01AA6E}"/>
          </ac:picMkLst>
        </pc:picChg>
        <pc:picChg chg="del">
          <ac:chgData name="Jonathan  Cosme" userId="272d5a2a-eea8-4805-b974-3aa4aa9a913a" providerId="ADAL" clId="{D3A15D92-7342-41B2-B0A3-0314E8D12A9B}" dt="2022-09-01T08:03:48.481" v="6009" actId="478"/>
          <ac:picMkLst>
            <pc:docMk/>
            <pc:sldMk cId="1963722823" sldId="1245"/>
            <ac:picMk id="29" creationId="{490EF832-EE3A-9CE2-4E74-2881A23B0BBA}"/>
          </ac:picMkLst>
        </pc:picChg>
        <pc:picChg chg="del mod topLvl">
          <ac:chgData name="Jonathan  Cosme" userId="272d5a2a-eea8-4805-b974-3aa4aa9a913a" providerId="ADAL" clId="{D3A15D92-7342-41B2-B0A3-0314E8D12A9B}" dt="2022-09-01T08:15:15.154" v="6181" actId="478"/>
          <ac:picMkLst>
            <pc:docMk/>
            <pc:sldMk cId="1963722823" sldId="1245"/>
            <ac:picMk id="34" creationId="{82F8DA9C-22F7-AF7F-8F6C-43ABB38DEAAA}"/>
          </ac:picMkLst>
        </pc:picChg>
        <pc:picChg chg="add mod">
          <ac:chgData name="Jonathan  Cosme" userId="272d5a2a-eea8-4805-b974-3aa4aa9a913a" providerId="ADAL" clId="{D3A15D92-7342-41B2-B0A3-0314E8D12A9B}" dt="2022-09-01T08:21:33.107" v="6367" actId="1076"/>
          <ac:picMkLst>
            <pc:docMk/>
            <pc:sldMk cId="1963722823" sldId="1245"/>
            <ac:picMk id="35" creationId="{B47E29AE-A87F-6E58-9B7B-244362AA5852}"/>
          </ac:picMkLst>
        </pc:picChg>
        <pc:picChg chg="add mod">
          <ac:chgData name="Jonathan  Cosme" userId="272d5a2a-eea8-4805-b974-3aa4aa9a913a" providerId="ADAL" clId="{D3A15D92-7342-41B2-B0A3-0314E8D12A9B}" dt="2022-09-01T08:18:58.662" v="6353" actId="164"/>
          <ac:picMkLst>
            <pc:docMk/>
            <pc:sldMk cId="1963722823" sldId="1245"/>
            <ac:picMk id="36" creationId="{AD5241DF-85E9-26AC-42EF-D8DA6467C066}"/>
          </ac:picMkLst>
        </pc:picChg>
        <pc:picChg chg="mod topLvl">
          <ac:chgData name="Jonathan  Cosme" userId="272d5a2a-eea8-4805-b974-3aa4aa9a913a" providerId="ADAL" clId="{D3A15D92-7342-41B2-B0A3-0314E8D12A9B}" dt="2022-09-01T08:04:11.027" v="6015" actId="207"/>
          <ac:picMkLst>
            <pc:docMk/>
            <pc:sldMk cId="1963722823" sldId="1245"/>
            <ac:picMk id="43" creationId="{E9E08A82-49FD-EC64-5F83-48979F29405B}"/>
          </ac:picMkLst>
        </pc:picChg>
        <pc:picChg chg="mod">
          <ac:chgData name="Jonathan  Cosme" userId="272d5a2a-eea8-4805-b974-3aa4aa9a913a" providerId="ADAL" clId="{D3A15D92-7342-41B2-B0A3-0314E8D12A9B}" dt="2022-09-01T08:02:45.107" v="5996" actId="207"/>
          <ac:picMkLst>
            <pc:docMk/>
            <pc:sldMk cId="1963722823" sldId="1245"/>
            <ac:picMk id="52" creationId="{5C7E0FDC-5B14-BE44-F291-5D16F420323A}"/>
          </ac:picMkLst>
        </pc:picChg>
        <pc:picChg chg="del mod topLvl">
          <ac:chgData name="Jonathan  Cosme" userId="272d5a2a-eea8-4805-b974-3aa4aa9a913a" providerId="ADAL" clId="{D3A15D92-7342-41B2-B0A3-0314E8D12A9B}" dt="2022-09-01T08:15:15.154" v="6181" actId="478"/>
          <ac:picMkLst>
            <pc:docMk/>
            <pc:sldMk cId="1963722823" sldId="1245"/>
            <ac:picMk id="55" creationId="{8D36C095-7A99-C64F-9E32-DC419FEEFCB2}"/>
          </ac:picMkLst>
        </pc:picChg>
        <pc:picChg chg="mod">
          <ac:chgData name="Jonathan  Cosme" userId="272d5a2a-eea8-4805-b974-3aa4aa9a913a" providerId="ADAL" clId="{D3A15D92-7342-41B2-B0A3-0314E8D12A9B}" dt="2022-09-01T08:21:33.107" v="6367" actId="1076"/>
          <ac:picMkLst>
            <pc:docMk/>
            <pc:sldMk cId="1963722823" sldId="1245"/>
            <ac:picMk id="4098" creationId="{E5B18B81-93E5-61AA-6F87-35398F905544}"/>
          </ac:picMkLst>
        </pc:picChg>
        <pc:cxnChg chg="add mod">
          <ac:chgData name="Jonathan  Cosme" userId="272d5a2a-eea8-4805-b974-3aa4aa9a913a" providerId="ADAL" clId="{D3A15D92-7342-41B2-B0A3-0314E8D12A9B}" dt="2022-09-01T08:12:21.266" v="6139" actId="14100"/>
          <ac:cxnSpMkLst>
            <pc:docMk/>
            <pc:sldMk cId="1963722823" sldId="1245"/>
            <ac:cxnSpMk id="28" creationId="{1C409100-57FB-1C4A-00BB-2B7CCEB2345E}"/>
          </ac:cxnSpMkLst>
        </pc:cxnChg>
        <pc:cxnChg chg="add mod">
          <ac:chgData name="Jonathan  Cosme" userId="272d5a2a-eea8-4805-b974-3aa4aa9a913a" providerId="ADAL" clId="{D3A15D92-7342-41B2-B0A3-0314E8D12A9B}" dt="2022-09-01T08:21:33.107" v="6367" actId="1076"/>
          <ac:cxnSpMkLst>
            <pc:docMk/>
            <pc:sldMk cId="1963722823" sldId="1245"/>
            <ac:cxnSpMk id="41" creationId="{2B4BB91B-6E2E-ABBA-25A9-ECF962B448F0}"/>
          </ac:cxnSpMkLst>
        </pc:cxnChg>
        <pc:cxnChg chg="add del mod">
          <ac:chgData name="Jonathan  Cosme" userId="272d5a2a-eea8-4805-b974-3aa4aa9a913a" providerId="ADAL" clId="{D3A15D92-7342-41B2-B0A3-0314E8D12A9B}" dt="2022-09-01T08:17:11.571" v="6324" actId="478"/>
          <ac:cxnSpMkLst>
            <pc:docMk/>
            <pc:sldMk cId="1963722823" sldId="1245"/>
            <ac:cxnSpMk id="42" creationId="{9B0C2667-5532-A95A-AE8D-51150CB12C6E}"/>
          </ac:cxnSpMkLst>
        </pc:cxnChg>
        <pc:cxnChg chg="add del mod">
          <ac:chgData name="Jonathan  Cosme" userId="272d5a2a-eea8-4805-b974-3aa4aa9a913a" providerId="ADAL" clId="{D3A15D92-7342-41B2-B0A3-0314E8D12A9B}" dt="2022-09-01T08:17:11.571" v="6324" actId="478"/>
          <ac:cxnSpMkLst>
            <pc:docMk/>
            <pc:sldMk cId="1963722823" sldId="1245"/>
            <ac:cxnSpMk id="49" creationId="{34599092-1613-4DBD-B900-3F756D70CF44}"/>
          </ac:cxnSpMkLst>
        </pc:cxnChg>
        <pc:cxnChg chg="add mod">
          <ac:chgData name="Jonathan  Cosme" userId="272d5a2a-eea8-4805-b974-3aa4aa9a913a" providerId="ADAL" clId="{D3A15D92-7342-41B2-B0A3-0314E8D12A9B}" dt="2022-09-01T08:18:58.662" v="6353" actId="164"/>
          <ac:cxnSpMkLst>
            <pc:docMk/>
            <pc:sldMk cId="1963722823" sldId="1245"/>
            <ac:cxnSpMk id="50" creationId="{2F542E17-79B7-1FE4-B626-B6F3B40C669B}"/>
          </ac:cxnSpMkLst>
        </pc:cxnChg>
        <pc:cxnChg chg="add mod">
          <ac:chgData name="Jonathan  Cosme" userId="272d5a2a-eea8-4805-b974-3aa4aa9a913a" providerId="ADAL" clId="{D3A15D92-7342-41B2-B0A3-0314E8D12A9B}" dt="2022-09-01T08:18:58.662" v="6353" actId="164"/>
          <ac:cxnSpMkLst>
            <pc:docMk/>
            <pc:sldMk cId="1963722823" sldId="1245"/>
            <ac:cxnSpMk id="54" creationId="{49263918-08C0-B759-F8D0-E6DF7643E136}"/>
          </ac:cxnSpMkLst>
        </pc:cxnChg>
      </pc:sldChg>
      <pc:sldChg chg="add del">
        <pc:chgData name="Jonathan  Cosme" userId="272d5a2a-eea8-4805-b974-3aa4aa9a913a" providerId="ADAL" clId="{D3A15D92-7342-41B2-B0A3-0314E8D12A9B}" dt="2022-09-01T07:58:15.550" v="5881"/>
        <pc:sldMkLst>
          <pc:docMk/>
          <pc:sldMk cId="3239137047" sldId="1245"/>
        </pc:sldMkLst>
      </pc:sldChg>
      <pc:sldChg chg="addSp delSp modSp add mod">
        <pc:chgData name="Jonathan  Cosme" userId="272d5a2a-eea8-4805-b974-3aa4aa9a913a" providerId="ADAL" clId="{D3A15D92-7342-41B2-B0A3-0314E8D12A9B}" dt="2022-09-01T09:35:59.090" v="9047" actId="113"/>
        <pc:sldMkLst>
          <pc:docMk/>
          <pc:sldMk cId="3295087366" sldId="1246"/>
        </pc:sldMkLst>
        <pc:spChg chg="del">
          <ac:chgData name="Jonathan  Cosme" userId="272d5a2a-eea8-4805-b974-3aa4aa9a913a" providerId="ADAL" clId="{D3A15D92-7342-41B2-B0A3-0314E8D12A9B}" dt="2022-09-01T08:24:56.674" v="6528" actId="478"/>
          <ac:spMkLst>
            <pc:docMk/>
            <pc:sldMk cId="3295087366" sldId="1246"/>
            <ac:spMk id="2" creationId="{44D474D9-97B5-7FDD-9F12-6B2FC6C0ECCA}"/>
          </ac:spMkLst>
        </pc:spChg>
        <pc:spChg chg="del">
          <ac:chgData name="Jonathan  Cosme" userId="272d5a2a-eea8-4805-b974-3aa4aa9a913a" providerId="ADAL" clId="{D3A15D92-7342-41B2-B0A3-0314E8D12A9B}" dt="2022-09-01T08:25:13.740" v="6552" actId="478"/>
          <ac:spMkLst>
            <pc:docMk/>
            <pc:sldMk cId="3295087366" sldId="1246"/>
            <ac:spMk id="37" creationId="{541BD79A-DDD8-5087-9E7E-FDE86FF97A89}"/>
          </ac:spMkLst>
        </pc:spChg>
        <pc:spChg chg="mod">
          <ac:chgData name="Jonathan  Cosme" userId="272d5a2a-eea8-4805-b974-3aa4aa9a913a" providerId="ADAL" clId="{D3A15D92-7342-41B2-B0A3-0314E8D12A9B}" dt="2022-09-01T09:35:59.090" v="9047" actId="113"/>
          <ac:spMkLst>
            <pc:docMk/>
            <pc:sldMk cId="3295087366" sldId="1246"/>
            <ac:spMk id="38" creationId="{AF20E025-45D0-2640-E210-9FB2F5A157DB}"/>
          </ac:spMkLst>
        </pc:spChg>
        <pc:spChg chg="del">
          <ac:chgData name="Jonathan  Cosme" userId="272d5a2a-eea8-4805-b974-3aa4aa9a913a" providerId="ADAL" clId="{D3A15D92-7342-41B2-B0A3-0314E8D12A9B}" dt="2022-09-01T08:25:13.740" v="6552" actId="478"/>
          <ac:spMkLst>
            <pc:docMk/>
            <pc:sldMk cId="3295087366" sldId="1246"/>
            <ac:spMk id="39" creationId="{DA83A7B3-11E1-E51A-9355-45D90FB03BAD}"/>
          </ac:spMkLst>
        </pc:spChg>
        <pc:spChg chg="mod">
          <ac:chgData name="Jonathan  Cosme" userId="272d5a2a-eea8-4805-b974-3aa4aa9a913a" providerId="ADAL" clId="{D3A15D92-7342-41B2-B0A3-0314E8D12A9B}" dt="2022-09-01T08:26:18.201" v="6570" actId="14100"/>
          <ac:spMkLst>
            <pc:docMk/>
            <pc:sldMk cId="3295087366" sldId="1246"/>
            <ac:spMk id="45" creationId="{7ED15E79-48CA-540E-B396-EBCCA7E236DA}"/>
          </ac:spMkLst>
        </pc:spChg>
        <pc:grpChg chg="mod">
          <ac:chgData name="Jonathan  Cosme" userId="272d5a2a-eea8-4805-b974-3aa4aa9a913a" providerId="ADAL" clId="{D3A15D92-7342-41B2-B0A3-0314E8D12A9B}" dt="2022-09-01T08:26:33.290" v="6574" actId="1076"/>
          <ac:grpSpMkLst>
            <pc:docMk/>
            <pc:sldMk cId="3295087366" sldId="1246"/>
            <ac:grpSpMk id="17" creationId="{74220362-3AFB-D16E-3B65-EB76E37A4AE8}"/>
          </ac:grpSpMkLst>
        </pc:grpChg>
        <pc:grpChg chg="del">
          <ac:chgData name="Jonathan  Cosme" userId="272d5a2a-eea8-4805-b974-3aa4aa9a913a" providerId="ADAL" clId="{D3A15D92-7342-41B2-B0A3-0314E8D12A9B}" dt="2022-09-01T08:25:53.690" v="6567" actId="478"/>
          <ac:grpSpMkLst>
            <pc:docMk/>
            <pc:sldMk cId="3295087366" sldId="1246"/>
            <ac:grpSpMk id="23" creationId="{1CECA748-D76B-A12C-777C-19F34AAEC7F3}"/>
          </ac:grpSpMkLst>
        </pc:grpChg>
        <pc:grpChg chg="del">
          <ac:chgData name="Jonathan  Cosme" userId="272d5a2a-eea8-4805-b974-3aa4aa9a913a" providerId="ADAL" clId="{D3A15D92-7342-41B2-B0A3-0314E8D12A9B}" dt="2022-09-01T08:25:53.690" v="6567" actId="478"/>
          <ac:grpSpMkLst>
            <pc:docMk/>
            <pc:sldMk cId="3295087366" sldId="1246"/>
            <ac:grpSpMk id="25" creationId="{1983207D-9EAD-263D-CBC6-0B9466FEF101}"/>
          </ac:grpSpMkLst>
        </pc:grpChg>
        <pc:grpChg chg="del">
          <ac:chgData name="Jonathan  Cosme" userId="272d5a2a-eea8-4805-b974-3aa4aa9a913a" providerId="ADAL" clId="{D3A15D92-7342-41B2-B0A3-0314E8D12A9B}" dt="2022-09-01T08:25:53.690" v="6567" actId="478"/>
          <ac:grpSpMkLst>
            <pc:docMk/>
            <pc:sldMk cId="3295087366" sldId="1246"/>
            <ac:grpSpMk id="51" creationId="{C64F9AC5-6EA6-096A-2FD4-775F9382EBB4}"/>
          </ac:grpSpMkLst>
        </pc:grpChg>
        <pc:grpChg chg="del mod">
          <ac:chgData name="Jonathan  Cosme" userId="272d5a2a-eea8-4805-b974-3aa4aa9a913a" providerId="ADAL" clId="{D3A15D92-7342-41B2-B0A3-0314E8D12A9B}" dt="2022-09-01T08:25:32.406" v="6560" actId="165"/>
          <ac:grpSpMkLst>
            <pc:docMk/>
            <pc:sldMk cId="3295087366" sldId="1246"/>
            <ac:grpSpMk id="56" creationId="{93A9CE4B-4F95-9E32-221C-03BCEDF97C10}"/>
          </ac:grpSpMkLst>
        </pc:grpChg>
        <pc:grpChg chg="del">
          <ac:chgData name="Jonathan  Cosme" userId="272d5a2a-eea8-4805-b974-3aa4aa9a913a" providerId="ADAL" clId="{D3A15D92-7342-41B2-B0A3-0314E8D12A9B}" dt="2022-09-01T08:25:11.125" v="6551" actId="165"/>
          <ac:grpSpMkLst>
            <pc:docMk/>
            <pc:sldMk cId="3295087366" sldId="1246"/>
            <ac:grpSpMk id="58" creationId="{4C01F89B-005E-283A-10A6-DF2298EC52F2}"/>
          </ac:grpSpMkLst>
        </pc:grpChg>
        <pc:picChg chg="del">
          <ac:chgData name="Jonathan  Cosme" userId="272d5a2a-eea8-4805-b974-3aa4aa9a913a" providerId="ADAL" clId="{D3A15D92-7342-41B2-B0A3-0314E8D12A9B}" dt="2022-09-01T08:25:53.690" v="6567" actId="478"/>
          <ac:picMkLst>
            <pc:docMk/>
            <pc:sldMk cId="3295087366" sldId="1246"/>
            <ac:picMk id="13" creationId="{B7E150F1-2BB1-42CC-ADAD-6438EEB93A2F}"/>
          </ac:picMkLst>
        </pc:picChg>
        <pc:picChg chg="del">
          <ac:chgData name="Jonathan  Cosme" userId="272d5a2a-eea8-4805-b974-3aa4aa9a913a" providerId="ADAL" clId="{D3A15D92-7342-41B2-B0A3-0314E8D12A9B}" dt="2022-09-01T08:25:53.690" v="6567" actId="478"/>
          <ac:picMkLst>
            <pc:docMk/>
            <pc:sldMk cId="3295087366" sldId="1246"/>
            <ac:picMk id="15" creationId="{C36B1CC6-8481-37C6-8697-33A0CADD4D1A}"/>
          </ac:picMkLst>
        </pc:picChg>
        <pc:picChg chg="mod topLvl">
          <ac:chgData name="Jonathan  Cosme" userId="272d5a2a-eea8-4805-b974-3aa4aa9a913a" providerId="ADAL" clId="{D3A15D92-7342-41B2-B0A3-0314E8D12A9B}" dt="2022-09-01T08:27:10.845" v="6585" actId="1076"/>
          <ac:picMkLst>
            <pc:docMk/>
            <pc:sldMk cId="3295087366" sldId="1246"/>
            <ac:picMk id="19" creationId="{B598021E-DEC6-DCEF-D0A2-9859254DCC57}"/>
          </ac:picMkLst>
        </pc:picChg>
        <pc:picChg chg="del mod topLvl">
          <ac:chgData name="Jonathan  Cosme" userId="272d5a2a-eea8-4805-b974-3aa4aa9a913a" providerId="ADAL" clId="{D3A15D92-7342-41B2-B0A3-0314E8D12A9B}" dt="2022-09-01T08:27:22.879" v="6586" actId="478"/>
          <ac:picMkLst>
            <pc:docMk/>
            <pc:sldMk cId="3295087366" sldId="1246"/>
            <ac:picMk id="27" creationId="{4AA1ADEF-36BD-C2A5-5995-EF54FD01AA6E}"/>
          </ac:picMkLst>
        </pc:picChg>
        <pc:picChg chg="del mod topLvl">
          <ac:chgData name="Jonathan  Cosme" userId="272d5a2a-eea8-4805-b974-3aa4aa9a913a" providerId="ADAL" clId="{D3A15D92-7342-41B2-B0A3-0314E8D12A9B}" dt="2022-09-01T08:25:36.029" v="6561" actId="478"/>
          <ac:picMkLst>
            <pc:docMk/>
            <pc:sldMk cId="3295087366" sldId="1246"/>
            <ac:picMk id="35" creationId="{B47E29AE-A87F-6E58-9B7B-244362AA5852}"/>
          </ac:picMkLst>
        </pc:picChg>
        <pc:picChg chg="mod topLvl">
          <ac:chgData name="Jonathan  Cosme" userId="272d5a2a-eea8-4805-b974-3aa4aa9a913a" providerId="ADAL" clId="{D3A15D92-7342-41B2-B0A3-0314E8D12A9B}" dt="2022-09-01T08:26:22.518" v="6571" actId="1076"/>
          <ac:picMkLst>
            <pc:docMk/>
            <pc:sldMk cId="3295087366" sldId="1246"/>
            <ac:picMk id="36" creationId="{AD5241DF-85E9-26AC-42EF-D8DA6467C066}"/>
          </ac:picMkLst>
        </pc:picChg>
        <pc:picChg chg="mod">
          <ac:chgData name="Jonathan  Cosme" userId="272d5a2a-eea8-4805-b974-3aa4aa9a913a" providerId="ADAL" clId="{D3A15D92-7342-41B2-B0A3-0314E8D12A9B}" dt="2022-09-01T08:26:18.201" v="6570" actId="14100"/>
          <ac:picMkLst>
            <pc:docMk/>
            <pc:sldMk cId="3295087366" sldId="1246"/>
            <ac:picMk id="43" creationId="{E9E08A82-49FD-EC64-5F83-48979F29405B}"/>
          </ac:picMkLst>
        </pc:picChg>
        <pc:picChg chg="mod topLvl">
          <ac:chgData name="Jonathan  Cosme" userId="272d5a2a-eea8-4805-b974-3aa4aa9a913a" providerId="ADAL" clId="{D3A15D92-7342-41B2-B0A3-0314E8D12A9B}" dt="2022-09-01T08:26:18.201" v="6570" actId="14100"/>
          <ac:picMkLst>
            <pc:docMk/>
            <pc:sldMk cId="3295087366" sldId="1246"/>
            <ac:picMk id="4098" creationId="{E5B18B81-93E5-61AA-6F87-35398F905544}"/>
          </ac:picMkLst>
        </pc:picChg>
        <pc:cxnChg chg="add del mod">
          <ac:chgData name="Jonathan  Cosme" userId="272d5a2a-eea8-4805-b974-3aa4aa9a913a" providerId="ADAL" clId="{D3A15D92-7342-41B2-B0A3-0314E8D12A9B}" dt="2022-09-01T08:25:43.858" v="6564" actId="478"/>
          <ac:cxnSpMkLst>
            <pc:docMk/>
            <pc:sldMk cId="3295087366" sldId="1246"/>
            <ac:cxnSpMk id="6" creationId="{672D7B0E-C330-70B7-AF78-3843C8FFAB8B}"/>
          </ac:cxnSpMkLst>
        </pc:cxnChg>
        <pc:cxnChg chg="add mod">
          <ac:chgData name="Jonathan  Cosme" userId="272d5a2a-eea8-4805-b974-3aa4aa9a913a" providerId="ADAL" clId="{D3A15D92-7342-41B2-B0A3-0314E8D12A9B}" dt="2022-09-01T08:26:43.796" v="6578" actId="14100"/>
          <ac:cxnSpMkLst>
            <pc:docMk/>
            <pc:sldMk cId="3295087366" sldId="1246"/>
            <ac:cxnSpMk id="7" creationId="{128A396D-2DA2-07EC-0053-D5B8F209FDBE}"/>
          </ac:cxnSpMkLst>
        </pc:cxnChg>
        <pc:cxnChg chg="add mod">
          <ac:chgData name="Jonathan  Cosme" userId="272d5a2a-eea8-4805-b974-3aa4aa9a913a" providerId="ADAL" clId="{D3A15D92-7342-41B2-B0A3-0314E8D12A9B}" dt="2022-09-01T08:27:01.861" v="6584" actId="1076"/>
          <ac:cxnSpMkLst>
            <pc:docMk/>
            <pc:sldMk cId="3295087366" sldId="1246"/>
            <ac:cxnSpMk id="11" creationId="{65A7064C-F851-EEDC-792C-000FC10E86BF}"/>
          </ac:cxnSpMkLst>
        </pc:cxnChg>
        <pc:cxnChg chg="del">
          <ac:chgData name="Jonathan  Cosme" userId="272d5a2a-eea8-4805-b974-3aa4aa9a913a" providerId="ADAL" clId="{D3A15D92-7342-41B2-B0A3-0314E8D12A9B}" dt="2022-09-01T08:25:53.690" v="6567" actId="478"/>
          <ac:cxnSpMkLst>
            <pc:docMk/>
            <pc:sldMk cId="3295087366" sldId="1246"/>
            <ac:cxnSpMk id="28" creationId="{1C409100-57FB-1C4A-00BB-2B7CCEB2345E}"/>
          </ac:cxnSpMkLst>
        </pc:cxnChg>
        <pc:cxnChg chg="del mod topLvl">
          <ac:chgData name="Jonathan  Cosme" userId="272d5a2a-eea8-4805-b974-3aa4aa9a913a" providerId="ADAL" clId="{D3A15D92-7342-41B2-B0A3-0314E8D12A9B}" dt="2022-09-01T08:25:36.029" v="6561" actId="478"/>
          <ac:cxnSpMkLst>
            <pc:docMk/>
            <pc:sldMk cId="3295087366" sldId="1246"/>
            <ac:cxnSpMk id="41" creationId="{2B4BB91B-6E2E-ABBA-25A9-ECF962B448F0}"/>
          </ac:cxnSpMkLst>
        </pc:cxnChg>
        <pc:cxnChg chg="del mod topLvl">
          <ac:chgData name="Jonathan  Cosme" userId="272d5a2a-eea8-4805-b974-3aa4aa9a913a" providerId="ADAL" clId="{D3A15D92-7342-41B2-B0A3-0314E8D12A9B}" dt="2022-09-01T08:26:57.176" v="6583" actId="478"/>
          <ac:cxnSpMkLst>
            <pc:docMk/>
            <pc:sldMk cId="3295087366" sldId="1246"/>
            <ac:cxnSpMk id="50" creationId="{2F542E17-79B7-1FE4-B626-B6F3B40C669B}"/>
          </ac:cxnSpMkLst>
        </pc:cxnChg>
        <pc:cxnChg chg="mod topLvl">
          <ac:chgData name="Jonathan  Cosme" userId="272d5a2a-eea8-4805-b974-3aa4aa9a913a" providerId="ADAL" clId="{D3A15D92-7342-41B2-B0A3-0314E8D12A9B}" dt="2022-09-01T08:26:49.258" v="6580" actId="14100"/>
          <ac:cxnSpMkLst>
            <pc:docMk/>
            <pc:sldMk cId="3295087366" sldId="1246"/>
            <ac:cxnSpMk id="54" creationId="{49263918-08C0-B759-F8D0-E6DF7643E136}"/>
          </ac:cxnSpMkLst>
        </pc:cxnChg>
      </pc:sldChg>
      <pc:sldChg chg="addSp delSp modSp add mod">
        <pc:chgData name="Jonathan  Cosme" userId="272d5a2a-eea8-4805-b974-3aa4aa9a913a" providerId="ADAL" clId="{D3A15D92-7342-41B2-B0A3-0314E8D12A9B}" dt="2022-09-01T08:37:10.100" v="6791" actId="113"/>
        <pc:sldMkLst>
          <pc:docMk/>
          <pc:sldMk cId="739655064" sldId="1247"/>
        </pc:sldMkLst>
        <pc:spChg chg="mod">
          <ac:chgData name="Jonathan  Cosme" userId="272d5a2a-eea8-4805-b974-3aa4aa9a913a" providerId="ADAL" clId="{D3A15D92-7342-41B2-B0A3-0314E8D12A9B}" dt="2022-09-01T08:30:16.714" v="6595" actId="20577"/>
          <ac:spMkLst>
            <pc:docMk/>
            <pc:sldMk cId="739655064" sldId="1247"/>
            <ac:spMk id="14" creationId="{00000000-0000-0000-0000-000000000000}"/>
          </ac:spMkLst>
        </pc:spChg>
        <pc:spChg chg="mod">
          <ac:chgData name="Jonathan  Cosme" userId="272d5a2a-eea8-4805-b974-3aa4aa9a913a" providerId="ADAL" clId="{D3A15D92-7342-41B2-B0A3-0314E8D12A9B}" dt="2022-09-01T08:37:10.100" v="6791" actId="113"/>
          <ac:spMkLst>
            <pc:docMk/>
            <pc:sldMk cId="739655064" sldId="1247"/>
            <ac:spMk id="38" creationId="{AF20E025-45D0-2640-E210-9FB2F5A157DB}"/>
          </ac:spMkLst>
        </pc:spChg>
        <pc:grpChg chg="del">
          <ac:chgData name="Jonathan  Cosme" userId="272d5a2a-eea8-4805-b974-3aa4aa9a913a" providerId="ADAL" clId="{D3A15D92-7342-41B2-B0A3-0314E8D12A9B}" dt="2022-09-01T08:30:25.858" v="6604" actId="478"/>
          <ac:grpSpMkLst>
            <pc:docMk/>
            <pc:sldMk cId="739655064" sldId="1247"/>
            <ac:grpSpMk id="17" creationId="{74220362-3AFB-D16E-3B65-EB76E37A4AE8}"/>
          </ac:grpSpMkLst>
        </pc:grpChg>
        <pc:picChg chg="del">
          <ac:chgData name="Jonathan  Cosme" userId="272d5a2a-eea8-4805-b974-3aa4aa9a913a" providerId="ADAL" clId="{D3A15D92-7342-41B2-B0A3-0314E8D12A9B}" dt="2022-09-01T08:30:25.858" v="6604" actId="478"/>
          <ac:picMkLst>
            <pc:docMk/>
            <pc:sldMk cId="739655064" sldId="1247"/>
            <ac:picMk id="19" creationId="{B598021E-DEC6-DCEF-D0A2-9859254DCC57}"/>
          </ac:picMkLst>
        </pc:picChg>
        <pc:picChg chg="del">
          <ac:chgData name="Jonathan  Cosme" userId="272d5a2a-eea8-4805-b974-3aa4aa9a913a" providerId="ADAL" clId="{D3A15D92-7342-41B2-B0A3-0314E8D12A9B}" dt="2022-09-01T08:30:25.858" v="6604" actId="478"/>
          <ac:picMkLst>
            <pc:docMk/>
            <pc:sldMk cId="739655064" sldId="1247"/>
            <ac:picMk id="36" creationId="{AD5241DF-85E9-26AC-42EF-D8DA6467C066}"/>
          </ac:picMkLst>
        </pc:picChg>
        <pc:picChg chg="add mod">
          <ac:chgData name="Jonathan  Cosme" userId="272d5a2a-eea8-4805-b974-3aa4aa9a913a" providerId="ADAL" clId="{D3A15D92-7342-41B2-B0A3-0314E8D12A9B}" dt="2022-09-01T08:35:55.538" v="6658" actId="14100"/>
          <ac:picMkLst>
            <pc:docMk/>
            <pc:sldMk cId="739655064" sldId="1247"/>
            <ac:picMk id="1026" creationId="{28E9D662-274C-6D28-8BC1-F91F494B7C74}"/>
          </ac:picMkLst>
        </pc:picChg>
        <pc:picChg chg="del">
          <ac:chgData name="Jonathan  Cosme" userId="272d5a2a-eea8-4805-b974-3aa4aa9a913a" providerId="ADAL" clId="{D3A15D92-7342-41B2-B0A3-0314E8D12A9B}" dt="2022-09-01T08:30:25.858" v="6604" actId="478"/>
          <ac:picMkLst>
            <pc:docMk/>
            <pc:sldMk cId="739655064" sldId="1247"/>
            <ac:picMk id="4098" creationId="{E5B18B81-93E5-61AA-6F87-35398F905544}"/>
          </ac:picMkLst>
        </pc:picChg>
        <pc:cxnChg chg="del">
          <ac:chgData name="Jonathan  Cosme" userId="272d5a2a-eea8-4805-b974-3aa4aa9a913a" providerId="ADAL" clId="{D3A15D92-7342-41B2-B0A3-0314E8D12A9B}" dt="2022-09-01T08:30:25.858" v="6604" actId="478"/>
          <ac:cxnSpMkLst>
            <pc:docMk/>
            <pc:sldMk cId="739655064" sldId="1247"/>
            <ac:cxnSpMk id="7" creationId="{128A396D-2DA2-07EC-0053-D5B8F209FDBE}"/>
          </ac:cxnSpMkLst>
        </pc:cxnChg>
        <pc:cxnChg chg="del">
          <ac:chgData name="Jonathan  Cosme" userId="272d5a2a-eea8-4805-b974-3aa4aa9a913a" providerId="ADAL" clId="{D3A15D92-7342-41B2-B0A3-0314E8D12A9B}" dt="2022-09-01T08:30:25.858" v="6604" actId="478"/>
          <ac:cxnSpMkLst>
            <pc:docMk/>
            <pc:sldMk cId="739655064" sldId="1247"/>
            <ac:cxnSpMk id="11" creationId="{65A7064C-F851-EEDC-792C-000FC10E86BF}"/>
          </ac:cxnSpMkLst>
        </pc:cxnChg>
        <pc:cxnChg chg="del">
          <ac:chgData name="Jonathan  Cosme" userId="272d5a2a-eea8-4805-b974-3aa4aa9a913a" providerId="ADAL" clId="{D3A15D92-7342-41B2-B0A3-0314E8D12A9B}" dt="2022-09-01T08:30:25.858" v="6604" actId="478"/>
          <ac:cxnSpMkLst>
            <pc:docMk/>
            <pc:sldMk cId="739655064" sldId="1247"/>
            <ac:cxnSpMk id="54" creationId="{49263918-08C0-B759-F8D0-E6DF7643E136}"/>
          </ac:cxnSpMkLst>
        </pc:cxnChg>
      </pc:sldChg>
      <pc:sldChg chg="new del">
        <pc:chgData name="Jonathan  Cosme" userId="272d5a2a-eea8-4805-b974-3aa4aa9a913a" providerId="ADAL" clId="{D3A15D92-7342-41B2-B0A3-0314E8D12A9B}" dt="2022-09-01T08:38:46.253" v="6793" actId="680"/>
        <pc:sldMkLst>
          <pc:docMk/>
          <pc:sldMk cId="1559122695" sldId="1248"/>
        </pc:sldMkLst>
      </pc:sldChg>
      <pc:sldChg chg="addSp delSp modSp add del mod">
        <pc:chgData name="Jonathan  Cosme" userId="272d5a2a-eea8-4805-b974-3aa4aa9a913a" providerId="ADAL" clId="{D3A15D92-7342-41B2-B0A3-0314E8D12A9B}" dt="2022-09-01T09:33:56.711" v="9040" actId="47"/>
        <pc:sldMkLst>
          <pc:docMk/>
          <pc:sldMk cId="4183904246" sldId="1248"/>
        </pc:sldMkLst>
        <pc:spChg chg="mod">
          <ac:chgData name="Jonathan  Cosme" userId="272d5a2a-eea8-4805-b974-3aa4aa9a913a" providerId="ADAL" clId="{D3A15D92-7342-41B2-B0A3-0314E8D12A9B}" dt="2022-09-01T08:38:58.290" v="6805" actId="207"/>
          <ac:spMkLst>
            <pc:docMk/>
            <pc:sldMk cId="4183904246" sldId="1248"/>
            <ac:spMk id="14" creationId="{00000000-0000-0000-0000-000000000000}"/>
          </ac:spMkLst>
        </pc:spChg>
        <pc:spChg chg="mod">
          <ac:chgData name="Jonathan  Cosme" userId="272d5a2a-eea8-4805-b974-3aa4aa9a913a" providerId="ADAL" clId="{D3A15D92-7342-41B2-B0A3-0314E8D12A9B}" dt="2022-09-01T08:40:59.593" v="6952" actId="20577"/>
          <ac:spMkLst>
            <pc:docMk/>
            <pc:sldMk cId="4183904246" sldId="1248"/>
            <ac:spMk id="38" creationId="{AF20E025-45D0-2640-E210-9FB2F5A157DB}"/>
          </ac:spMkLst>
        </pc:spChg>
        <pc:picChg chg="del">
          <ac:chgData name="Jonathan  Cosme" userId="272d5a2a-eea8-4805-b974-3aa4aa9a913a" providerId="ADAL" clId="{D3A15D92-7342-41B2-B0A3-0314E8D12A9B}" dt="2022-09-01T08:39:02.944" v="6806" actId="478"/>
          <ac:picMkLst>
            <pc:docMk/>
            <pc:sldMk cId="4183904246" sldId="1248"/>
            <ac:picMk id="1026" creationId="{28E9D662-274C-6D28-8BC1-F91F494B7C74}"/>
          </ac:picMkLst>
        </pc:picChg>
        <pc:picChg chg="add mod">
          <ac:chgData name="Jonathan  Cosme" userId="272d5a2a-eea8-4805-b974-3aa4aa9a913a" providerId="ADAL" clId="{D3A15D92-7342-41B2-B0A3-0314E8D12A9B}" dt="2022-09-01T08:39:44.102" v="6813" actId="732"/>
          <ac:picMkLst>
            <pc:docMk/>
            <pc:sldMk cId="4183904246" sldId="1248"/>
            <ac:picMk id="2050" creationId="{FAFB6459-168E-5F32-B34E-DCFFEA08A069}"/>
          </ac:picMkLst>
        </pc:picChg>
      </pc:sldChg>
      <pc:sldChg chg="modSp add mod">
        <pc:chgData name="Jonathan  Cosme" userId="272d5a2a-eea8-4805-b974-3aa4aa9a913a" providerId="ADAL" clId="{D3A15D92-7342-41B2-B0A3-0314E8D12A9B}" dt="2022-09-01T09:36:40.694" v="9055" actId="113"/>
        <pc:sldMkLst>
          <pc:docMk/>
          <pc:sldMk cId="4047749075" sldId="1249"/>
        </pc:sldMkLst>
        <pc:spChg chg="mod">
          <ac:chgData name="Jonathan  Cosme" userId="272d5a2a-eea8-4805-b974-3aa4aa9a913a" providerId="ADAL" clId="{D3A15D92-7342-41B2-B0A3-0314E8D12A9B}" dt="2022-09-01T09:36:40.694" v="9055" actId="113"/>
          <ac:spMkLst>
            <pc:docMk/>
            <pc:sldMk cId="4047749075" sldId="1249"/>
            <ac:spMk id="38" creationId="{AF20E025-45D0-2640-E210-9FB2F5A157DB}"/>
          </ac:spMkLst>
        </pc:spChg>
      </pc:sldChg>
      <pc:sldChg chg="addSp delSp modSp add mod">
        <pc:chgData name="Jonathan  Cosme" userId="272d5a2a-eea8-4805-b974-3aa4aa9a913a" providerId="ADAL" clId="{D3A15D92-7342-41B2-B0A3-0314E8D12A9B}" dt="2022-09-01T09:37:07.872" v="9062" actId="113"/>
        <pc:sldMkLst>
          <pc:docMk/>
          <pc:sldMk cId="3411223665" sldId="1250"/>
        </pc:sldMkLst>
        <pc:spChg chg="add mod">
          <ac:chgData name="Jonathan  Cosme" userId="272d5a2a-eea8-4805-b974-3aa4aa9a913a" providerId="ADAL" clId="{D3A15D92-7342-41B2-B0A3-0314E8D12A9B}" dt="2022-09-01T09:37:07.872" v="9062" actId="113"/>
          <ac:spMkLst>
            <pc:docMk/>
            <pc:sldMk cId="3411223665" sldId="1250"/>
            <ac:spMk id="2" creationId="{8990FB01-1749-C0D8-864E-C4375A7C966F}"/>
          </ac:spMkLst>
        </pc:spChg>
        <pc:spChg chg="mod">
          <ac:chgData name="Jonathan  Cosme" userId="272d5a2a-eea8-4805-b974-3aa4aa9a913a" providerId="ADAL" clId="{D3A15D92-7342-41B2-B0A3-0314E8D12A9B}" dt="2022-09-01T09:37:00.338" v="9058" actId="113"/>
          <ac:spMkLst>
            <pc:docMk/>
            <pc:sldMk cId="3411223665" sldId="1250"/>
            <ac:spMk id="38" creationId="{AF20E025-45D0-2640-E210-9FB2F5A157DB}"/>
          </ac:spMkLst>
        </pc:spChg>
        <pc:picChg chg="del">
          <ac:chgData name="Jonathan  Cosme" userId="272d5a2a-eea8-4805-b974-3aa4aa9a913a" providerId="ADAL" clId="{D3A15D92-7342-41B2-B0A3-0314E8D12A9B}" dt="2022-09-01T08:43:55.339" v="6955" actId="478"/>
          <ac:picMkLst>
            <pc:docMk/>
            <pc:sldMk cId="3411223665" sldId="1250"/>
            <ac:picMk id="2050" creationId="{FAFB6459-168E-5F32-B34E-DCFFEA08A069}"/>
          </ac:picMkLst>
        </pc:picChg>
        <pc:picChg chg="add mod">
          <ac:chgData name="Jonathan  Cosme" userId="272d5a2a-eea8-4805-b974-3aa4aa9a913a" providerId="ADAL" clId="{D3A15D92-7342-41B2-B0A3-0314E8D12A9B}" dt="2022-09-01T08:46:56.069" v="7077" actId="1076"/>
          <ac:picMkLst>
            <pc:docMk/>
            <pc:sldMk cId="3411223665" sldId="1250"/>
            <ac:picMk id="3074" creationId="{65CA6DCD-8906-350C-6FBD-4B40AD3F7944}"/>
          </ac:picMkLst>
        </pc:picChg>
        <pc:picChg chg="add mod">
          <ac:chgData name="Jonathan  Cosme" userId="272d5a2a-eea8-4805-b974-3aa4aa9a913a" providerId="ADAL" clId="{D3A15D92-7342-41B2-B0A3-0314E8D12A9B}" dt="2022-09-01T08:47:02.656" v="7079" actId="1076"/>
          <ac:picMkLst>
            <pc:docMk/>
            <pc:sldMk cId="3411223665" sldId="1250"/>
            <ac:picMk id="3076" creationId="{3EC2E597-4D72-D801-2160-20A6EFB81644}"/>
          </ac:picMkLst>
        </pc:picChg>
      </pc:sldChg>
      <pc:sldChg chg="addSp delSp modSp add mod">
        <pc:chgData name="Jonathan  Cosme" userId="272d5a2a-eea8-4805-b974-3aa4aa9a913a" providerId="ADAL" clId="{D3A15D92-7342-41B2-B0A3-0314E8D12A9B}" dt="2022-09-01T09:38:04.734" v="9074" actId="113"/>
        <pc:sldMkLst>
          <pc:docMk/>
          <pc:sldMk cId="964185138" sldId="1251"/>
        </pc:sldMkLst>
        <pc:spChg chg="del">
          <ac:chgData name="Jonathan  Cosme" userId="272d5a2a-eea8-4805-b974-3aa4aa9a913a" providerId="ADAL" clId="{D3A15D92-7342-41B2-B0A3-0314E8D12A9B}" dt="2022-09-01T08:48:35.131" v="7173" actId="478"/>
          <ac:spMkLst>
            <pc:docMk/>
            <pc:sldMk cId="964185138" sldId="1251"/>
            <ac:spMk id="2" creationId="{8990FB01-1749-C0D8-864E-C4375A7C966F}"/>
          </ac:spMkLst>
        </pc:spChg>
        <pc:spChg chg="add mod">
          <ac:chgData name="Jonathan  Cosme" userId="272d5a2a-eea8-4805-b974-3aa4aa9a913a" providerId="ADAL" clId="{D3A15D92-7342-41B2-B0A3-0314E8D12A9B}" dt="2022-09-01T09:37:38.722" v="9068" actId="113"/>
          <ac:spMkLst>
            <pc:docMk/>
            <pc:sldMk cId="964185138" sldId="1251"/>
            <ac:spMk id="3" creationId="{721E032B-4CF5-6115-20BB-26C43D493FF8}"/>
          </ac:spMkLst>
        </pc:spChg>
        <pc:spChg chg="add mod">
          <ac:chgData name="Jonathan  Cosme" userId="272d5a2a-eea8-4805-b974-3aa4aa9a913a" providerId="ADAL" clId="{D3A15D92-7342-41B2-B0A3-0314E8D12A9B}" dt="2022-09-01T09:37:32.659" v="9065" actId="113"/>
          <ac:spMkLst>
            <pc:docMk/>
            <pc:sldMk cId="964185138" sldId="1251"/>
            <ac:spMk id="5" creationId="{2821F77C-3683-B33D-22CA-4DD236DFCA78}"/>
          </ac:spMkLst>
        </pc:spChg>
        <pc:spChg chg="add mod">
          <ac:chgData name="Jonathan  Cosme" userId="272d5a2a-eea8-4805-b974-3aa4aa9a913a" providerId="ADAL" clId="{D3A15D92-7342-41B2-B0A3-0314E8D12A9B}" dt="2022-09-01T09:37:45.896" v="9070" actId="113"/>
          <ac:spMkLst>
            <pc:docMk/>
            <pc:sldMk cId="964185138" sldId="1251"/>
            <ac:spMk id="6" creationId="{BDD2CDF1-E694-0664-62D5-F2B97A0008AA}"/>
          </ac:spMkLst>
        </pc:spChg>
        <pc:spChg chg="add mod">
          <ac:chgData name="Jonathan  Cosme" userId="272d5a2a-eea8-4805-b974-3aa4aa9a913a" providerId="ADAL" clId="{D3A15D92-7342-41B2-B0A3-0314E8D12A9B}" dt="2022-09-01T09:38:04.734" v="9074" actId="113"/>
          <ac:spMkLst>
            <pc:docMk/>
            <pc:sldMk cId="964185138" sldId="1251"/>
            <ac:spMk id="7" creationId="{51591A98-98F2-093C-E13E-5DDF2D02F007}"/>
          </ac:spMkLst>
        </pc:spChg>
        <pc:spChg chg="mod">
          <ac:chgData name="Jonathan  Cosme" userId="272d5a2a-eea8-4805-b974-3aa4aa9a913a" providerId="ADAL" clId="{D3A15D92-7342-41B2-B0A3-0314E8D12A9B}" dt="2022-09-01T09:37:23.790" v="9064" actId="113"/>
          <ac:spMkLst>
            <pc:docMk/>
            <pc:sldMk cId="964185138" sldId="1251"/>
            <ac:spMk id="14" creationId="{00000000-0000-0000-0000-000000000000}"/>
          </ac:spMkLst>
        </pc:spChg>
        <pc:spChg chg="del">
          <ac:chgData name="Jonathan  Cosme" userId="272d5a2a-eea8-4805-b974-3aa4aa9a913a" providerId="ADAL" clId="{D3A15D92-7342-41B2-B0A3-0314E8D12A9B}" dt="2022-09-01T08:48:35.131" v="7173" actId="478"/>
          <ac:spMkLst>
            <pc:docMk/>
            <pc:sldMk cId="964185138" sldId="1251"/>
            <ac:spMk id="38" creationId="{AF20E025-45D0-2640-E210-9FB2F5A157DB}"/>
          </ac:spMkLst>
        </pc:spChg>
        <pc:picChg chg="add mod">
          <ac:chgData name="Jonathan  Cosme" userId="272d5a2a-eea8-4805-b974-3aa4aa9a913a" providerId="ADAL" clId="{D3A15D92-7342-41B2-B0A3-0314E8D12A9B}" dt="2022-09-01T08:52:29.760" v="7178" actId="1076"/>
          <ac:picMkLst>
            <pc:docMk/>
            <pc:sldMk cId="964185138" sldId="1251"/>
            <ac:picMk id="4" creationId="{A8241DEA-7C06-444B-EA9D-4BBC8E3893B3}"/>
          </ac:picMkLst>
        </pc:picChg>
        <pc:picChg chg="del">
          <ac:chgData name="Jonathan  Cosme" userId="272d5a2a-eea8-4805-b974-3aa4aa9a913a" providerId="ADAL" clId="{D3A15D92-7342-41B2-B0A3-0314E8D12A9B}" dt="2022-09-01T08:48:35.131" v="7173" actId="478"/>
          <ac:picMkLst>
            <pc:docMk/>
            <pc:sldMk cId="964185138" sldId="1251"/>
            <ac:picMk id="3074" creationId="{65CA6DCD-8906-350C-6FBD-4B40AD3F7944}"/>
          </ac:picMkLst>
        </pc:picChg>
        <pc:picChg chg="del">
          <ac:chgData name="Jonathan  Cosme" userId="272d5a2a-eea8-4805-b974-3aa4aa9a913a" providerId="ADAL" clId="{D3A15D92-7342-41B2-B0A3-0314E8D12A9B}" dt="2022-09-01T08:48:35.131" v="7173" actId="478"/>
          <ac:picMkLst>
            <pc:docMk/>
            <pc:sldMk cId="964185138" sldId="1251"/>
            <ac:picMk id="3076" creationId="{3EC2E597-4D72-D801-2160-20A6EFB81644}"/>
          </ac:picMkLst>
        </pc:picChg>
        <pc:picChg chg="add mod">
          <ac:chgData name="Jonathan  Cosme" userId="272d5a2a-eea8-4805-b974-3aa4aa9a913a" providerId="ADAL" clId="{D3A15D92-7342-41B2-B0A3-0314E8D12A9B}" dt="2022-09-01T08:54:13.191" v="7361" actId="1076"/>
          <ac:picMkLst>
            <pc:docMk/>
            <pc:sldMk cId="964185138" sldId="1251"/>
            <ac:picMk id="5122" creationId="{D0F26C35-DF0F-3C47-1B2F-668697A30CBC}"/>
          </ac:picMkLst>
        </pc:picChg>
      </pc:sldChg>
      <pc:sldChg chg="addSp delSp modSp add del mod ord">
        <pc:chgData name="Jonathan  Cosme" userId="272d5a2a-eea8-4805-b974-3aa4aa9a913a" providerId="ADAL" clId="{D3A15D92-7342-41B2-B0A3-0314E8D12A9B}" dt="2022-09-01T09:35:19.480" v="9046" actId="47"/>
        <pc:sldMkLst>
          <pc:docMk/>
          <pc:sldMk cId="2765049839" sldId="1252"/>
        </pc:sldMkLst>
        <pc:spChg chg="mod">
          <ac:chgData name="Jonathan  Cosme" userId="272d5a2a-eea8-4805-b974-3aa4aa9a913a" providerId="ADAL" clId="{D3A15D92-7342-41B2-B0A3-0314E8D12A9B}" dt="2022-09-01T08:57:31.533" v="7578" actId="20577"/>
          <ac:spMkLst>
            <pc:docMk/>
            <pc:sldMk cId="2765049839" sldId="1252"/>
            <ac:spMk id="2" creationId="{8990FB01-1749-C0D8-864E-C4375A7C966F}"/>
          </ac:spMkLst>
        </pc:spChg>
        <pc:spChg chg="mod">
          <ac:chgData name="Jonathan  Cosme" userId="272d5a2a-eea8-4805-b974-3aa4aa9a913a" providerId="ADAL" clId="{D3A15D92-7342-41B2-B0A3-0314E8D12A9B}" dt="2022-09-01T08:56:24.863" v="7520"/>
          <ac:spMkLst>
            <pc:docMk/>
            <pc:sldMk cId="2765049839" sldId="1252"/>
            <ac:spMk id="14" creationId="{00000000-0000-0000-0000-000000000000}"/>
          </ac:spMkLst>
        </pc:spChg>
        <pc:picChg chg="del mod">
          <ac:chgData name="Jonathan  Cosme" userId="272d5a2a-eea8-4805-b974-3aa4aa9a913a" providerId="ADAL" clId="{D3A15D92-7342-41B2-B0A3-0314E8D12A9B}" dt="2022-09-01T08:57:02.926" v="7568" actId="478"/>
          <ac:picMkLst>
            <pc:docMk/>
            <pc:sldMk cId="2765049839" sldId="1252"/>
            <ac:picMk id="3076" creationId="{3EC2E597-4D72-D801-2160-20A6EFB81644}"/>
          </ac:picMkLst>
        </pc:picChg>
        <pc:picChg chg="add mod">
          <ac:chgData name="Jonathan  Cosme" userId="272d5a2a-eea8-4805-b974-3aa4aa9a913a" providerId="ADAL" clId="{D3A15D92-7342-41B2-B0A3-0314E8D12A9B}" dt="2022-09-01T08:57:18.184" v="7573" actId="208"/>
          <ac:picMkLst>
            <pc:docMk/>
            <pc:sldMk cId="2765049839" sldId="1252"/>
            <ac:picMk id="6146" creationId="{6D6AE10C-579E-0BC4-A1AD-ABD1F28C5CFE}"/>
          </ac:picMkLst>
        </pc:picChg>
      </pc:sldChg>
      <pc:sldChg chg="modSp add mod">
        <pc:chgData name="Jonathan  Cosme" userId="272d5a2a-eea8-4805-b974-3aa4aa9a913a" providerId="ADAL" clId="{D3A15D92-7342-41B2-B0A3-0314E8D12A9B}" dt="2022-09-01T09:35:00.805" v="9045" actId="113"/>
        <pc:sldMkLst>
          <pc:docMk/>
          <pc:sldMk cId="3717480448" sldId="1253"/>
        </pc:sldMkLst>
        <pc:spChg chg="mod">
          <ac:chgData name="Jonathan  Cosme" userId="272d5a2a-eea8-4805-b974-3aa4aa9a913a" providerId="ADAL" clId="{D3A15D92-7342-41B2-B0A3-0314E8D12A9B}" dt="2022-09-01T09:35:00.805" v="9045" actId="113"/>
          <ac:spMkLst>
            <pc:docMk/>
            <pc:sldMk cId="3717480448" sldId="1253"/>
            <ac:spMk id="2" creationId="{8990FB01-1749-C0D8-864E-C4375A7C966F}"/>
          </ac:spMkLst>
        </pc:spChg>
        <pc:spChg chg="mod">
          <ac:chgData name="Jonathan  Cosme" userId="272d5a2a-eea8-4805-b974-3aa4aa9a913a" providerId="ADAL" clId="{D3A15D92-7342-41B2-B0A3-0314E8D12A9B}" dt="2022-09-01T09:34:49.369" v="9043" actId="113"/>
          <ac:spMkLst>
            <pc:docMk/>
            <pc:sldMk cId="3717480448" sldId="1253"/>
            <ac:spMk id="38" creationId="{AF20E025-45D0-2640-E210-9FB2F5A157DB}"/>
          </ac:spMkLst>
        </pc:spChg>
      </pc:sldChg>
      <pc:sldChg chg="addSp delSp modSp add mod">
        <pc:chgData name="Jonathan  Cosme" userId="272d5a2a-eea8-4805-b974-3aa4aa9a913a" providerId="ADAL" clId="{D3A15D92-7342-41B2-B0A3-0314E8D12A9B}" dt="2022-09-01T10:18:24.299" v="9165" actId="20577"/>
        <pc:sldMkLst>
          <pc:docMk/>
          <pc:sldMk cId="1056717090" sldId="1254"/>
        </pc:sldMkLst>
        <pc:spChg chg="del mod">
          <ac:chgData name="Jonathan  Cosme" userId="272d5a2a-eea8-4805-b974-3aa4aa9a913a" providerId="ADAL" clId="{D3A15D92-7342-41B2-B0A3-0314E8D12A9B}" dt="2022-09-01T09:02:49.403" v="7772" actId="478"/>
          <ac:spMkLst>
            <pc:docMk/>
            <pc:sldMk cId="1056717090" sldId="1254"/>
            <ac:spMk id="2" creationId="{8990FB01-1749-C0D8-864E-C4375A7C966F}"/>
          </ac:spMkLst>
        </pc:spChg>
        <pc:spChg chg="add del">
          <ac:chgData name="Jonathan  Cosme" userId="272d5a2a-eea8-4805-b974-3aa4aa9a913a" providerId="ADAL" clId="{D3A15D92-7342-41B2-B0A3-0314E8D12A9B}" dt="2022-09-01T09:04:33.067" v="7956" actId="22"/>
          <ac:spMkLst>
            <pc:docMk/>
            <pc:sldMk cId="1056717090" sldId="1254"/>
            <ac:spMk id="4" creationId="{35F77EAB-933A-AF3F-6B10-5F01657D0CD5}"/>
          </ac:spMkLst>
        </pc:spChg>
        <pc:spChg chg="add del mod">
          <ac:chgData name="Jonathan  Cosme" userId="272d5a2a-eea8-4805-b974-3aa4aa9a913a" providerId="ADAL" clId="{D3A15D92-7342-41B2-B0A3-0314E8D12A9B}" dt="2022-09-01T09:07:58.350" v="8223" actId="478"/>
          <ac:spMkLst>
            <pc:docMk/>
            <pc:sldMk cId="1056717090" sldId="1254"/>
            <ac:spMk id="5" creationId="{869C6087-7782-2516-FC38-4CC661AA5497}"/>
          </ac:spMkLst>
        </pc:spChg>
        <pc:spChg chg="add del mod">
          <ac:chgData name="Jonathan  Cosme" userId="272d5a2a-eea8-4805-b974-3aa4aa9a913a" providerId="ADAL" clId="{D3A15D92-7342-41B2-B0A3-0314E8D12A9B}" dt="2022-09-01T09:07:58.350" v="8223" actId="478"/>
          <ac:spMkLst>
            <pc:docMk/>
            <pc:sldMk cId="1056717090" sldId="1254"/>
            <ac:spMk id="6" creationId="{ACA98C4F-1176-7B38-CB43-9D8BAF0AF125}"/>
          </ac:spMkLst>
        </pc:spChg>
        <pc:spChg chg="add del mod">
          <ac:chgData name="Jonathan  Cosme" userId="272d5a2a-eea8-4805-b974-3aa4aa9a913a" providerId="ADAL" clId="{D3A15D92-7342-41B2-B0A3-0314E8D12A9B}" dt="2022-09-01T09:16:23.677" v="8464" actId="478"/>
          <ac:spMkLst>
            <pc:docMk/>
            <pc:sldMk cId="1056717090" sldId="1254"/>
            <ac:spMk id="7" creationId="{DA958ED9-2641-2F29-632D-6E2A79A14345}"/>
          </ac:spMkLst>
        </pc:spChg>
        <pc:spChg chg="add del mod">
          <ac:chgData name="Jonathan  Cosme" userId="272d5a2a-eea8-4805-b974-3aa4aa9a913a" providerId="ADAL" clId="{D3A15D92-7342-41B2-B0A3-0314E8D12A9B}" dt="2022-09-01T09:16:23.677" v="8464" actId="478"/>
          <ac:spMkLst>
            <pc:docMk/>
            <pc:sldMk cId="1056717090" sldId="1254"/>
            <ac:spMk id="8" creationId="{90775ED2-7F22-010F-7D93-610D2B714DB6}"/>
          </ac:spMkLst>
        </pc:spChg>
        <pc:spChg chg="add del mod">
          <ac:chgData name="Jonathan  Cosme" userId="272d5a2a-eea8-4805-b974-3aa4aa9a913a" providerId="ADAL" clId="{D3A15D92-7342-41B2-B0A3-0314E8D12A9B}" dt="2022-09-01T09:16:54.916" v="8487" actId="478"/>
          <ac:spMkLst>
            <pc:docMk/>
            <pc:sldMk cId="1056717090" sldId="1254"/>
            <ac:spMk id="9" creationId="{C5020135-42E6-E75F-ADF9-B70824AEE56F}"/>
          </ac:spMkLst>
        </pc:spChg>
        <pc:spChg chg="add mod">
          <ac:chgData name="Jonathan  Cosme" userId="272d5a2a-eea8-4805-b974-3aa4aa9a913a" providerId="ADAL" clId="{D3A15D92-7342-41B2-B0A3-0314E8D12A9B}" dt="2022-09-01T09:39:13.289" v="9087" actId="113"/>
          <ac:spMkLst>
            <pc:docMk/>
            <pc:sldMk cId="1056717090" sldId="1254"/>
            <ac:spMk id="10" creationId="{149D7C3A-B04A-45BE-FE1D-932D49469F9E}"/>
          </ac:spMkLst>
        </pc:spChg>
        <pc:spChg chg="add mod">
          <ac:chgData name="Jonathan  Cosme" userId="272d5a2a-eea8-4805-b974-3aa4aa9a913a" providerId="ADAL" clId="{D3A15D92-7342-41B2-B0A3-0314E8D12A9B}" dt="2022-09-01T10:17:43.732" v="9153" actId="1076"/>
          <ac:spMkLst>
            <pc:docMk/>
            <pc:sldMk cId="1056717090" sldId="1254"/>
            <ac:spMk id="12" creationId="{0D7BAA0F-9092-AFA1-35F2-BA5A6D2DA86F}"/>
          </ac:spMkLst>
        </pc:spChg>
        <pc:spChg chg="add mod">
          <ac:chgData name="Jonathan  Cosme" userId="272d5a2a-eea8-4805-b974-3aa4aa9a913a" providerId="ADAL" clId="{D3A15D92-7342-41B2-B0A3-0314E8D12A9B}" dt="2022-09-01T10:17:54.730" v="9156" actId="20577"/>
          <ac:spMkLst>
            <pc:docMk/>
            <pc:sldMk cId="1056717090" sldId="1254"/>
            <ac:spMk id="13" creationId="{19216EC5-0479-4A0E-CCB7-2FC37472063D}"/>
          </ac:spMkLst>
        </pc:spChg>
        <pc:spChg chg="mod">
          <ac:chgData name="Jonathan  Cosme" userId="272d5a2a-eea8-4805-b974-3aa4aa9a913a" providerId="ADAL" clId="{D3A15D92-7342-41B2-B0A3-0314E8D12A9B}" dt="2022-09-01T08:59:13.656" v="7609" actId="20577"/>
          <ac:spMkLst>
            <pc:docMk/>
            <pc:sldMk cId="1056717090" sldId="1254"/>
            <ac:spMk id="14" creationId="{00000000-0000-0000-0000-000000000000}"/>
          </ac:spMkLst>
        </pc:spChg>
        <pc:spChg chg="add mod">
          <ac:chgData name="Jonathan  Cosme" userId="272d5a2a-eea8-4805-b974-3aa4aa9a913a" providerId="ADAL" clId="{D3A15D92-7342-41B2-B0A3-0314E8D12A9B}" dt="2022-09-01T10:18:11.011" v="9160" actId="1076"/>
          <ac:spMkLst>
            <pc:docMk/>
            <pc:sldMk cId="1056717090" sldId="1254"/>
            <ac:spMk id="15" creationId="{53620650-F16F-10ED-394C-103F2062CACB}"/>
          </ac:spMkLst>
        </pc:spChg>
        <pc:spChg chg="add mod">
          <ac:chgData name="Jonathan  Cosme" userId="272d5a2a-eea8-4805-b974-3aa4aa9a913a" providerId="ADAL" clId="{D3A15D92-7342-41B2-B0A3-0314E8D12A9B}" dt="2022-09-01T10:18:24.299" v="9165" actId="20577"/>
          <ac:spMkLst>
            <pc:docMk/>
            <pc:sldMk cId="1056717090" sldId="1254"/>
            <ac:spMk id="16" creationId="{190520BE-79BC-9536-5CAF-D96C327C5925}"/>
          </ac:spMkLst>
        </pc:spChg>
        <pc:spChg chg="mod">
          <ac:chgData name="Jonathan  Cosme" userId="272d5a2a-eea8-4805-b974-3aa4aa9a913a" providerId="ADAL" clId="{D3A15D92-7342-41B2-B0A3-0314E8D12A9B}" dt="2022-09-01T10:17:23.877" v="9148" actId="12"/>
          <ac:spMkLst>
            <pc:docMk/>
            <pc:sldMk cId="1056717090" sldId="1254"/>
            <ac:spMk id="38" creationId="{AF20E025-45D0-2640-E210-9FB2F5A157DB}"/>
          </ac:spMkLst>
        </pc:spChg>
        <pc:picChg chg="add mod">
          <ac:chgData name="Jonathan  Cosme" userId="272d5a2a-eea8-4805-b974-3aa4aa9a913a" providerId="ADAL" clId="{D3A15D92-7342-41B2-B0A3-0314E8D12A9B}" dt="2022-09-01T09:28:21.258" v="8796" actId="1076"/>
          <ac:picMkLst>
            <pc:docMk/>
            <pc:sldMk cId="1056717090" sldId="1254"/>
            <ac:picMk id="11" creationId="{0A8172B1-CF1C-9E0C-4911-B210582C1A69}"/>
          </ac:picMkLst>
        </pc:picChg>
        <pc:picChg chg="del">
          <ac:chgData name="Jonathan  Cosme" userId="272d5a2a-eea8-4805-b974-3aa4aa9a913a" providerId="ADAL" clId="{D3A15D92-7342-41B2-B0A3-0314E8D12A9B}" dt="2022-09-01T09:01:27.532" v="7624" actId="478"/>
          <ac:picMkLst>
            <pc:docMk/>
            <pc:sldMk cId="1056717090" sldId="1254"/>
            <ac:picMk id="3074" creationId="{65CA6DCD-8906-350C-6FBD-4B40AD3F7944}"/>
          </ac:picMkLst>
        </pc:picChg>
        <pc:picChg chg="del">
          <ac:chgData name="Jonathan  Cosme" userId="272d5a2a-eea8-4805-b974-3aa4aa9a913a" providerId="ADAL" clId="{D3A15D92-7342-41B2-B0A3-0314E8D12A9B}" dt="2022-09-01T09:02:49.403" v="7772" actId="478"/>
          <ac:picMkLst>
            <pc:docMk/>
            <pc:sldMk cId="1056717090" sldId="1254"/>
            <ac:picMk id="6146" creationId="{6D6AE10C-579E-0BC4-A1AD-ABD1F28C5CFE}"/>
          </ac:picMkLst>
        </pc:picChg>
        <pc:picChg chg="add del mod">
          <ac:chgData name="Jonathan  Cosme" userId="272d5a2a-eea8-4805-b974-3aa4aa9a913a" providerId="ADAL" clId="{D3A15D92-7342-41B2-B0A3-0314E8D12A9B}" dt="2022-09-01T09:07:54.073" v="8222" actId="478"/>
          <ac:picMkLst>
            <pc:docMk/>
            <pc:sldMk cId="1056717090" sldId="1254"/>
            <ac:picMk id="7170" creationId="{252A65D2-04B0-67B3-17FA-456F26935DA2}"/>
          </ac:picMkLst>
        </pc:picChg>
        <pc:picChg chg="add del mod">
          <ac:chgData name="Jonathan  Cosme" userId="272d5a2a-eea8-4805-b974-3aa4aa9a913a" providerId="ADAL" clId="{D3A15D92-7342-41B2-B0A3-0314E8D12A9B}" dt="2022-09-01T09:07:58.350" v="8223" actId="478"/>
          <ac:picMkLst>
            <pc:docMk/>
            <pc:sldMk cId="1056717090" sldId="1254"/>
            <ac:picMk id="7172" creationId="{A7D1CF08-8BE8-717D-97E2-2B8AB96C0AC9}"/>
          </ac:picMkLst>
        </pc:picChg>
        <pc:picChg chg="add del mod">
          <ac:chgData name="Jonathan  Cosme" userId="272d5a2a-eea8-4805-b974-3aa4aa9a913a" providerId="ADAL" clId="{D3A15D92-7342-41B2-B0A3-0314E8D12A9B}" dt="2022-09-01T09:24:27.152" v="8511" actId="478"/>
          <ac:picMkLst>
            <pc:docMk/>
            <pc:sldMk cId="1056717090" sldId="1254"/>
            <ac:picMk id="7174" creationId="{DFEA37A9-E23F-0F57-EDA8-6305DAA18B13}"/>
          </ac:picMkLst>
        </pc:picChg>
        <pc:picChg chg="add mod">
          <ac:chgData name="Jonathan  Cosme" userId="272d5a2a-eea8-4805-b974-3aa4aa9a913a" providerId="ADAL" clId="{D3A15D92-7342-41B2-B0A3-0314E8D12A9B}" dt="2022-09-01T09:28:33.263" v="8799" actId="1076"/>
          <ac:picMkLst>
            <pc:docMk/>
            <pc:sldMk cId="1056717090" sldId="1254"/>
            <ac:picMk id="7176" creationId="{EC9C3800-1E18-6556-A94E-B8367AEF245F}"/>
          </ac:picMkLst>
        </pc:picChg>
      </pc:sldChg>
      <pc:sldChg chg="addSp modSp add mod ord">
        <pc:chgData name="Jonathan  Cosme" userId="272d5a2a-eea8-4805-b974-3aa4aa9a913a" providerId="ADAL" clId="{D3A15D92-7342-41B2-B0A3-0314E8D12A9B}" dt="2022-09-01T09:38:22.208" v="9077" actId="113"/>
        <pc:sldMkLst>
          <pc:docMk/>
          <pc:sldMk cId="3567957205" sldId="1255"/>
        </pc:sldMkLst>
        <pc:spChg chg="mod">
          <ac:chgData name="Jonathan  Cosme" userId="272d5a2a-eea8-4805-b974-3aa4aa9a913a" providerId="ADAL" clId="{D3A15D92-7342-41B2-B0A3-0314E8D12A9B}" dt="2022-09-01T09:20:39.406" v="8499" actId="1076"/>
          <ac:spMkLst>
            <pc:docMk/>
            <pc:sldMk cId="3567957205" sldId="1255"/>
            <ac:spMk id="5" creationId="{869C6087-7782-2516-FC38-4CC661AA5497}"/>
          </ac:spMkLst>
        </pc:spChg>
        <pc:spChg chg="mod">
          <ac:chgData name="Jonathan  Cosme" userId="272d5a2a-eea8-4805-b974-3aa4aa9a913a" providerId="ADAL" clId="{D3A15D92-7342-41B2-B0A3-0314E8D12A9B}" dt="2022-09-01T09:38:22.208" v="9077" actId="113"/>
          <ac:spMkLst>
            <pc:docMk/>
            <pc:sldMk cId="3567957205" sldId="1255"/>
            <ac:spMk id="6" creationId="{ACA98C4F-1176-7B38-CB43-9D8BAF0AF125}"/>
          </ac:spMkLst>
        </pc:spChg>
        <pc:spChg chg="mod">
          <ac:chgData name="Jonathan  Cosme" userId="272d5a2a-eea8-4805-b974-3aa4aa9a913a" providerId="ADAL" clId="{D3A15D92-7342-41B2-B0A3-0314E8D12A9B}" dt="2022-09-01T09:20:21.241" v="8495" actId="20577"/>
          <ac:spMkLst>
            <pc:docMk/>
            <pc:sldMk cId="3567957205" sldId="1255"/>
            <ac:spMk id="38" creationId="{AF20E025-45D0-2640-E210-9FB2F5A157DB}"/>
          </ac:spMkLst>
        </pc:spChg>
        <pc:grpChg chg="add mod">
          <ac:chgData name="Jonathan  Cosme" userId="272d5a2a-eea8-4805-b974-3aa4aa9a913a" providerId="ADAL" clId="{D3A15D92-7342-41B2-B0A3-0314E8D12A9B}" dt="2022-09-01T09:20:39.406" v="8499" actId="1076"/>
          <ac:grpSpMkLst>
            <pc:docMk/>
            <pc:sldMk cId="3567957205" sldId="1255"/>
            <ac:grpSpMk id="2" creationId="{A785EFE7-50A5-C81A-2272-E2142E1BDF0D}"/>
          </ac:grpSpMkLst>
        </pc:grpChg>
        <pc:picChg chg="mod">
          <ac:chgData name="Jonathan  Cosme" userId="272d5a2a-eea8-4805-b974-3aa4aa9a913a" providerId="ADAL" clId="{D3A15D92-7342-41B2-B0A3-0314E8D12A9B}" dt="2022-09-01T09:20:39.406" v="8499" actId="1076"/>
          <ac:picMkLst>
            <pc:docMk/>
            <pc:sldMk cId="3567957205" sldId="1255"/>
            <ac:picMk id="7170" creationId="{252A65D2-04B0-67B3-17FA-456F26935DA2}"/>
          </ac:picMkLst>
        </pc:picChg>
      </pc:sldChg>
      <pc:sldChg chg="add del">
        <pc:chgData name="Jonathan  Cosme" userId="272d5a2a-eea8-4805-b974-3aa4aa9a913a" providerId="ADAL" clId="{D3A15D92-7342-41B2-B0A3-0314E8D12A9B}" dt="2022-09-01T09:21:04.550" v="8505" actId="47"/>
        <pc:sldMkLst>
          <pc:docMk/>
          <pc:sldMk cId="439031522" sldId="1256"/>
        </pc:sldMkLst>
      </pc:sldChg>
      <pc:sldChg chg="addSp delSp modSp add mod ord">
        <pc:chgData name="Jonathan  Cosme" userId="272d5a2a-eea8-4805-b974-3aa4aa9a913a" providerId="ADAL" clId="{D3A15D92-7342-41B2-B0A3-0314E8D12A9B}" dt="2022-09-01T09:31:50.327" v="9002" actId="14100"/>
        <pc:sldMkLst>
          <pc:docMk/>
          <pc:sldMk cId="4123574623" sldId="1257"/>
        </pc:sldMkLst>
        <pc:spChg chg="mod">
          <ac:chgData name="Jonathan  Cosme" userId="272d5a2a-eea8-4805-b974-3aa4aa9a913a" providerId="ADAL" clId="{D3A15D92-7342-41B2-B0A3-0314E8D12A9B}" dt="2022-09-01T09:31:50.327" v="9002" actId="14100"/>
          <ac:spMkLst>
            <pc:docMk/>
            <pc:sldMk cId="4123574623" sldId="1257"/>
            <ac:spMk id="2" creationId="{8990FB01-1749-C0D8-864E-C4375A7C966F}"/>
          </ac:spMkLst>
        </pc:spChg>
        <pc:spChg chg="mod">
          <ac:chgData name="Jonathan  Cosme" userId="272d5a2a-eea8-4805-b974-3aa4aa9a913a" providerId="ADAL" clId="{D3A15D92-7342-41B2-B0A3-0314E8D12A9B}" dt="2022-09-01T09:21:10.519" v="8506"/>
          <ac:spMkLst>
            <pc:docMk/>
            <pc:sldMk cId="4123574623" sldId="1257"/>
            <ac:spMk id="14" creationId="{00000000-0000-0000-0000-000000000000}"/>
          </ac:spMkLst>
        </pc:spChg>
        <pc:spChg chg="mod">
          <ac:chgData name="Jonathan  Cosme" userId="272d5a2a-eea8-4805-b974-3aa4aa9a913a" providerId="ADAL" clId="{D3A15D92-7342-41B2-B0A3-0314E8D12A9B}" dt="2022-09-01T09:31:22.163" v="8924" actId="20577"/>
          <ac:spMkLst>
            <pc:docMk/>
            <pc:sldMk cId="4123574623" sldId="1257"/>
            <ac:spMk id="38" creationId="{AF20E025-45D0-2640-E210-9FB2F5A157DB}"/>
          </ac:spMkLst>
        </pc:spChg>
        <pc:picChg chg="del">
          <ac:chgData name="Jonathan  Cosme" userId="272d5a2a-eea8-4805-b974-3aa4aa9a913a" providerId="ADAL" clId="{D3A15D92-7342-41B2-B0A3-0314E8D12A9B}" dt="2022-09-01T09:30:15.018" v="8862" actId="478"/>
          <ac:picMkLst>
            <pc:docMk/>
            <pc:sldMk cId="4123574623" sldId="1257"/>
            <ac:picMk id="3074" creationId="{65CA6DCD-8906-350C-6FBD-4B40AD3F7944}"/>
          </ac:picMkLst>
        </pc:picChg>
        <pc:picChg chg="del">
          <ac:chgData name="Jonathan  Cosme" userId="272d5a2a-eea8-4805-b974-3aa4aa9a913a" providerId="ADAL" clId="{D3A15D92-7342-41B2-B0A3-0314E8D12A9B}" dt="2022-09-01T09:30:15.018" v="8862" actId="478"/>
          <ac:picMkLst>
            <pc:docMk/>
            <pc:sldMk cId="4123574623" sldId="1257"/>
            <ac:picMk id="6146" creationId="{6D6AE10C-579E-0BC4-A1AD-ABD1F28C5CFE}"/>
          </ac:picMkLst>
        </pc:picChg>
        <pc:picChg chg="add mod">
          <ac:chgData name="Jonathan  Cosme" userId="272d5a2a-eea8-4805-b974-3aa4aa9a913a" providerId="ADAL" clId="{D3A15D92-7342-41B2-B0A3-0314E8D12A9B}" dt="2022-09-01T09:31:07.949" v="8875" actId="1076"/>
          <ac:picMkLst>
            <pc:docMk/>
            <pc:sldMk cId="4123574623" sldId="1257"/>
            <ac:picMk id="10242" creationId="{79FABFE2-E8EC-3729-EE12-4F1BBBE7726F}"/>
          </ac:picMkLst>
        </pc:picChg>
        <pc:picChg chg="add mod">
          <ac:chgData name="Jonathan  Cosme" userId="272d5a2a-eea8-4805-b974-3aa4aa9a913a" providerId="ADAL" clId="{D3A15D92-7342-41B2-B0A3-0314E8D12A9B}" dt="2022-09-01T09:31:25.224" v="8925" actId="1076"/>
          <ac:picMkLst>
            <pc:docMk/>
            <pc:sldMk cId="4123574623" sldId="1257"/>
            <ac:picMk id="10244" creationId="{225FBE7F-87A9-53CC-6359-CA434AECDEC5}"/>
          </ac:picMkLst>
        </pc:picChg>
      </pc:sldChg>
      <pc:sldChg chg="add del">
        <pc:chgData name="Jonathan  Cosme" userId="272d5a2a-eea8-4805-b974-3aa4aa9a913a" providerId="ADAL" clId="{D3A15D92-7342-41B2-B0A3-0314E8D12A9B}" dt="2022-09-01T09:42:09.343" v="9089" actId="47"/>
        <pc:sldMkLst>
          <pc:docMk/>
          <pc:sldMk cId="1569613969" sldId="1258"/>
        </pc:sldMkLst>
      </pc:sldChg>
      <pc:sldChg chg="add del">
        <pc:chgData name="Jonathan  Cosme" userId="272d5a2a-eea8-4805-b974-3aa4aa9a913a" providerId="ADAL" clId="{D3A15D92-7342-41B2-B0A3-0314E8D12A9B}" dt="2022-09-01T09:38:38.365" v="9081" actId="2890"/>
        <pc:sldMkLst>
          <pc:docMk/>
          <pc:sldMk cId="2364515786" sldId="1258"/>
        </pc:sldMkLst>
      </pc:sldChg>
      <pc:sldChg chg="modSp add mod ord">
        <pc:chgData name="Jonathan  Cosme" userId="272d5a2a-eea8-4805-b974-3aa4aa9a913a" providerId="ADAL" clId="{D3A15D92-7342-41B2-B0A3-0314E8D12A9B}" dt="2022-09-01T09:51:39.358" v="9125" actId="20577"/>
        <pc:sldMkLst>
          <pc:docMk/>
          <pc:sldMk cId="3000223256" sldId="1258"/>
        </pc:sldMkLst>
        <pc:spChg chg="mod">
          <ac:chgData name="Jonathan  Cosme" userId="272d5a2a-eea8-4805-b974-3aa4aa9a913a" providerId="ADAL" clId="{D3A15D92-7342-41B2-B0A3-0314E8D12A9B}" dt="2022-09-01T09:51:39.358" v="9125" actId="20577"/>
          <ac:spMkLst>
            <pc:docMk/>
            <pc:sldMk cId="3000223256" sldId="1258"/>
            <ac:spMk id="710" creationId="{00000000-0000-0000-0000-000000000000}"/>
          </ac:spMkLst>
        </pc:spChg>
      </pc:sldChg>
      <pc:sldChg chg="add del">
        <pc:chgData name="Jonathan  Cosme" userId="272d5a2a-eea8-4805-b974-3aa4aa9a913a" providerId="ADAL" clId="{D3A15D92-7342-41B2-B0A3-0314E8D12A9B}" dt="2022-09-01T09:38:36.240" v="9079" actId="2890"/>
        <pc:sldMkLst>
          <pc:docMk/>
          <pc:sldMk cId="3663803356" sldId="1258"/>
        </pc:sldMkLst>
      </pc:sldChg>
      <pc:sldChg chg="add del">
        <pc:chgData name="Jonathan  Cosme" userId="272d5a2a-eea8-4805-b974-3aa4aa9a913a" providerId="ADAL" clId="{D3A15D92-7342-41B2-B0A3-0314E8D12A9B}" dt="2022-09-01T09:38:12.357" v="9076" actId="2890"/>
        <pc:sldMkLst>
          <pc:docMk/>
          <pc:sldMk cId="4202022311" sldId="1258"/>
        </pc:sldMkLst>
      </pc:sldChg>
      <pc:sldChg chg="modSp add mod ord">
        <pc:chgData name="Jonathan  Cosme" userId="272d5a2a-eea8-4805-b974-3aa4aa9a913a" providerId="ADAL" clId="{D3A15D92-7342-41B2-B0A3-0314E8D12A9B}" dt="2022-09-01T10:20:07.980" v="9181" actId="20577"/>
        <pc:sldMkLst>
          <pc:docMk/>
          <pc:sldMk cId="1346386483" sldId="1259"/>
        </pc:sldMkLst>
        <pc:spChg chg="mod">
          <ac:chgData name="Jonathan  Cosme" userId="272d5a2a-eea8-4805-b974-3aa4aa9a913a" providerId="ADAL" clId="{D3A15D92-7342-41B2-B0A3-0314E8D12A9B}" dt="2022-09-01T10:20:07.980" v="9181" actId="20577"/>
          <ac:spMkLst>
            <pc:docMk/>
            <pc:sldMk cId="1346386483" sldId="1259"/>
            <ac:spMk id="710" creationId="{00000000-0000-0000-0000-000000000000}"/>
          </ac:spMkLst>
        </pc:spChg>
      </pc:sldChg>
      <pc:sldChg chg="addSp delSp modSp add mod ord">
        <pc:chgData name="Jonathan  Cosme" userId="272d5a2a-eea8-4805-b974-3aa4aa9a913a" providerId="ADAL" clId="{D3A15D92-7342-41B2-B0A3-0314E8D12A9B}" dt="2022-09-01T10:26:58.099" v="10281" actId="20577"/>
        <pc:sldMkLst>
          <pc:docMk/>
          <pc:sldMk cId="2887334426" sldId="1260"/>
        </pc:sldMkLst>
        <pc:spChg chg="del">
          <ac:chgData name="Jonathan  Cosme" userId="272d5a2a-eea8-4805-b974-3aa4aa9a913a" providerId="ADAL" clId="{D3A15D92-7342-41B2-B0A3-0314E8D12A9B}" dt="2022-09-01T10:20:27.202" v="9199" actId="478"/>
          <ac:spMkLst>
            <pc:docMk/>
            <pc:sldMk cId="2887334426" sldId="1260"/>
            <ac:spMk id="2" creationId="{8990FB01-1749-C0D8-864E-C4375A7C966F}"/>
          </ac:spMkLst>
        </pc:spChg>
        <pc:spChg chg="add mod">
          <ac:chgData name="Jonathan  Cosme" userId="272d5a2a-eea8-4805-b974-3aa4aa9a913a" providerId="ADAL" clId="{D3A15D92-7342-41B2-B0A3-0314E8D12A9B}" dt="2022-09-01T10:24:02.877" v="9668" actId="1076"/>
          <ac:spMkLst>
            <pc:docMk/>
            <pc:sldMk cId="2887334426" sldId="1260"/>
            <ac:spMk id="3" creationId="{A437FAF7-64F6-774D-EDB1-95DB94FE5F18}"/>
          </ac:spMkLst>
        </pc:spChg>
        <pc:spChg chg="add mod">
          <ac:chgData name="Jonathan  Cosme" userId="272d5a2a-eea8-4805-b974-3aa4aa9a913a" providerId="ADAL" clId="{D3A15D92-7342-41B2-B0A3-0314E8D12A9B}" dt="2022-09-01T10:24:11.060" v="9679" actId="20577"/>
          <ac:spMkLst>
            <pc:docMk/>
            <pc:sldMk cId="2887334426" sldId="1260"/>
            <ac:spMk id="4" creationId="{4AAF988C-0541-DA1B-F425-4D9357B49100}"/>
          </ac:spMkLst>
        </pc:spChg>
        <pc:spChg chg="add mod">
          <ac:chgData name="Jonathan  Cosme" userId="272d5a2a-eea8-4805-b974-3aa4aa9a913a" providerId="ADAL" clId="{D3A15D92-7342-41B2-B0A3-0314E8D12A9B}" dt="2022-09-01T10:26:58.099" v="10281" actId="20577"/>
          <ac:spMkLst>
            <pc:docMk/>
            <pc:sldMk cId="2887334426" sldId="1260"/>
            <ac:spMk id="5" creationId="{A90B4033-9E41-6D7B-C83F-1D314062E200}"/>
          </ac:spMkLst>
        </pc:spChg>
        <pc:spChg chg="mod">
          <ac:chgData name="Jonathan  Cosme" userId="272d5a2a-eea8-4805-b974-3aa4aa9a913a" providerId="ADAL" clId="{D3A15D92-7342-41B2-B0A3-0314E8D12A9B}" dt="2022-09-01T10:20:20.507" v="9197" actId="20577"/>
          <ac:spMkLst>
            <pc:docMk/>
            <pc:sldMk cId="2887334426" sldId="1260"/>
            <ac:spMk id="14" creationId="{00000000-0000-0000-0000-000000000000}"/>
          </ac:spMkLst>
        </pc:spChg>
        <pc:spChg chg="mod">
          <ac:chgData name="Jonathan  Cosme" userId="272d5a2a-eea8-4805-b974-3aa4aa9a913a" providerId="ADAL" clId="{D3A15D92-7342-41B2-B0A3-0314E8D12A9B}" dt="2022-09-01T10:24:02.877" v="9668" actId="1076"/>
          <ac:spMkLst>
            <pc:docMk/>
            <pc:sldMk cId="2887334426" sldId="1260"/>
            <ac:spMk id="38" creationId="{AF20E025-45D0-2640-E210-9FB2F5A157DB}"/>
          </ac:spMkLst>
        </pc:spChg>
        <pc:picChg chg="del">
          <ac:chgData name="Jonathan  Cosme" userId="272d5a2a-eea8-4805-b974-3aa4aa9a913a" providerId="ADAL" clId="{D3A15D92-7342-41B2-B0A3-0314E8D12A9B}" dt="2022-09-01T10:20:24.007" v="9198" actId="478"/>
          <ac:picMkLst>
            <pc:docMk/>
            <pc:sldMk cId="2887334426" sldId="1260"/>
            <ac:picMk id="10242" creationId="{79FABFE2-E8EC-3729-EE12-4F1BBBE7726F}"/>
          </ac:picMkLst>
        </pc:picChg>
        <pc:picChg chg="del">
          <ac:chgData name="Jonathan  Cosme" userId="272d5a2a-eea8-4805-b974-3aa4aa9a913a" providerId="ADAL" clId="{D3A15D92-7342-41B2-B0A3-0314E8D12A9B}" dt="2022-09-01T10:20:24.007" v="9198" actId="478"/>
          <ac:picMkLst>
            <pc:docMk/>
            <pc:sldMk cId="2887334426" sldId="1260"/>
            <ac:picMk id="10244" creationId="{225FBE7F-87A9-53CC-6359-CA434AECDEC5}"/>
          </ac:picMkLst>
        </pc:picChg>
      </pc:sldChg>
      <pc:sldMasterChg chg="addSp delSp modSp mod addSldLayout delSldLayout modSldLayout">
        <pc:chgData name="Jonathan  Cosme" userId="272d5a2a-eea8-4805-b974-3aa4aa9a913a" providerId="ADAL" clId="{D3A15D92-7342-41B2-B0A3-0314E8D12A9B}" dt="2022-09-01T09:50:47.357" v="9090" actId="47"/>
        <pc:sldMasterMkLst>
          <pc:docMk/>
          <pc:sldMasterMk cId="0" sldId="2147483648"/>
        </pc:sldMasterMkLst>
        <pc:spChg chg="add del mod">
          <ac:chgData name="Jonathan  Cosme" userId="272d5a2a-eea8-4805-b974-3aa4aa9a913a" providerId="ADAL" clId="{D3A15D92-7342-41B2-B0A3-0314E8D12A9B}" dt="2022-08-30T23:25:21.622" v="1835" actId="20577"/>
          <ac:spMkLst>
            <pc:docMk/>
            <pc:sldMasterMk cId="0" sldId="2147483648"/>
            <ac:spMk id="3" creationId="{00000000-0000-0000-0000-000000000000}"/>
          </ac:spMkLst>
        </pc:spChg>
        <pc:spChg chg="del mod">
          <ac:chgData name="Jonathan  Cosme" userId="272d5a2a-eea8-4805-b974-3aa4aa9a913a" providerId="ADAL" clId="{D3A15D92-7342-41B2-B0A3-0314E8D12A9B}" dt="2022-08-30T23:24:12.461" v="1829"/>
          <ac:spMkLst>
            <pc:docMk/>
            <pc:sldMasterMk cId="0" sldId="2147483648"/>
            <ac:spMk id="7" creationId="{4BCF13B8-73F5-66E9-CD05-0668F84F1CA5}"/>
          </ac:spMkLst>
        </pc:spChg>
        <pc:sldLayoutChg chg="del">
          <pc:chgData name="Jonathan  Cosme" userId="272d5a2a-eea8-4805-b974-3aa4aa9a913a" providerId="ADAL" clId="{D3A15D92-7342-41B2-B0A3-0314E8D12A9B}" dt="2022-09-01T09:50:47.357" v="9090" actId="47"/>
          <pc:sldLayoutMkLst>
            <pc:docMk/>
            <pc:sldMasterMk cId="0" sldId="2147483648"/>
            <pc:sldLayoutMk cId="0" sldId="2147483663"/>
          </pc:sldLayoutMkLst>
        </pc:sldLayoutChg>
        <pc:sldLayoutChg chg="addSp delSp modSp">
          <pc:chgData name="Jonathan  Cosme" userId="272d5a2a-eea8-4805-b974-3aa4aa9a913a" providerId="ADAL" clId="{D3A15D92-7342-41B2-B0A3-0314E8D12A9B}" dt="2022-08-30T23:25:19.059" v="1834"/>
          <pc:sldLayoutMkLst>
            <pc:docMk/>
            <pc:sldMasterMk cId="0" sldId="2147483648"/>
            <pc:sldLayoutMk cId="1439208121" sldId="2147483670"/>
          </pc:sldLayoutMkLst>
          <pc:spChg chg="add del mod">
            <ac:chgData name="Jonathan  Cosme" userId="272d5a2a-eea8-4805-b974-3aa4aa9a913a" providerId="ADAL" clId="{D3A15D92-7342-41B2-B0A3-0314E8D12A9B}" dt="2022-08-30T23:25:19.059" v="1834"/>
            <ac:spMkLst>
              <pc:docMk/>
              <pc:sldMasterMk cId="0" sldId="2147483648"/>
              <pc:sldLayoutMk cId="1439208121" sldId="2147483670"/>
              <ac:spMk id="4" creationId="{8AD555B6-2240-7EBD-08D8-F64C91AF5045}"/>
            </ac:spMkLst>
          </pc:spChg>
        </pc:sldLayoutChg>
        <pc:sldLayoutChg chg="new del mod">
          <pc:chgData name="Jonathan  Cosme" userId="272d5a2a-eea8-4805-b974-3aa4aa9a913a" providerId="ADAL" clId="{D3A15D92-7342-41B2-B0A3-0314E8D12A9B}" dt="2022-08-30T23:23:28.685" v="1806" actId="11236"/>
          <pc:sldLayoutMkLst>
            <pc:docMk/>
            <pc:sldMasterMk cId="0" sldId="2147483648"/>
            <pc:sldLayoutMk cId="4280024874" sldId="2147483671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6C064A-D61B-4B21-B757-51A9B82445B8}" type="datetimeFigureOut">
              <a:rPr lang="en-US" smtClean="0"/>
              <a:t>9/1/2022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305E07-67EA-4042-A3F6-853A8AD8D2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122d738f82c_0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8" name="Google Shape;708;g122d738f82c_0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18614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122d738f82c_0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8" name="Google Shape;708;g122d738f82c_0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975553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122d738f82c_0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8" name="Google Shape;708;g122d738f82c_0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522090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122d738f82c_0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8" name="Google Shape;708;g122d738f82c_0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93147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://www.run.ai" TargetMode="External"/><Relationship Id="rId7" Type="http://schemas.openxmlformats.org/officeDocument/2006/relationships/image" Target="../media/image5.png"/><Relationship Id="rId2" Type="http://schemas.openxmlformats.org/officeDocument/2006/relationships/hyperlink" Target="mailto:info@run.ai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://www.run.ai" TargetMode="External"/><Relationship Id="rId7" Type="http://schemas.openxmlformats.org/officeDocument/2006/relationships/image" Target="../media/image5.png"/><Relationship Id="rId2" Type="http://schemas.openxmlformats.org/officeDocument/2006/relationships/hyperlink" Target="mailto:info@run.ai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411305-18B6-C485-1A72-46817ADAB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B091A00-42F2-8F1E-1928-FCE957D83897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9208121"/>
      </p:ext>
    </p:extLst>
  </p:cSld>
  <p:clrMapOvr>
    <a:masterClrMapping/>
  </p:clrMapOvr>
  <p:transition spd="med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losing Slide">
  <p:cSld name="1_Closing Slide"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64"/>
          <p:cNvSpPr/>
          <p:nvPr/>
        </p:nvSpPr>
        <p:spPr>
          <a:xfrm>
            <a:off x="-33575" y="-35300"/>
            <a:ext cx="9207000" cy="5211600"/>
          </a:xfrm>
          <a:prstGeom prst="rect">
            <a:avLst/>
          </a:prstGeom>
          <a:solidFill>
            <a:srgbClr val="00263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j-lt"/>
              <a:cs typeface="+mj-lt"/>
            </a:endParaRPr>
          </a:p>
        </p:txBody>
      </p:sp>
      <p:sp>
        <p:nvSpPr>
          <p:cNvPr id="445" name="Google Shape;445;p64"/>
          <p:cNvSpPr txBox="1"/>
          <p:nvPr/>
        </p:nvSpPr>
        <p:spPr>
          <a:xfrm>
            <a:off x="489200" y="4566025"/>
            <a:ext cx="1881000" cy="2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2"/>
                </a:solidFill>
                <a:uFill>
                  <a:noFill/>
                </a:uFill>
                <a:latin typeface="+mj-lt"/>
                <a:ea typeface="Montserrat SemiBold"/>
                <a:cs typeface="+mj-lt"/>
                <a:sym typeface="Montserrat SemiBold"/>
                <a:hlinkClick r:id="rId2"/>
              </a:rPr>
              <a:t>info@run.ai</a:t>
            </a:r>
            <a:r>
              <a:rPr lang="en-GB" sz="1000">
                <a:latin typeface="+mj-lt"/>
                <a:ea typeface="Montserrat SemiBold"/>
                <a:cs typeface="+mj-lt"/>
                <a:sym typeface="Montserrat SemiBold"/>
              </a:rPr>
              <a:t> </a:t>
            </a:r>
            <a:r>
              <a:rPr lang="en-GB" sz="1000">
                <a:solidFill>
                  <a:schemeClr val="lt1"/>
                </a:solidFill>
                <a:latin typeface="+mj-lt"/>
                <a:cs typeface="+mj-lt"/>
              </a:rPr>
              <a:t> </a:t>
            </a:r>
            <a:r>
              <a:rPr lang="en-GB" sz="1000">
                <a:solidFill>
                  <a:schemeClr val="lt1"/>
                </a:solidFill>
                <a:latin typeface="+mj-lt"/>
                <a:ea typeface="Clean" charset="0"/>
                <a:cs typeface="+mj-lt"/>
                <a:sym typeface="Clean" charset="0"/>
              </a:rPr>
              <a:t>|</a:t>
            </a:r>
            <a:r>
              <a:rPr lang="en-GB" sz="1000">
                <a:solidFill>
                  <a:schemeClr val="lt1"/>
                </a:solidFill>
                <a:latin typeface="+mj-lt"/>
                <a:cs typeface="+mj-lt"/>
              </a:rPr>
              <a:t> </a:t>
            </a:r>
            <a:r>
              <a:rPr lang="en-GB" sz="1000">
                <a:latin typeface="+mj-lt"/>
                <a:cs typeface="+mj-lt"/>
              </a:rPr>
              <a:t> </a:t>
            </a:r>
            <a:r>
              <a:rPr lang="en-GB" sz="1000">
                <a:solidFill>
                  <a:schemeClr val="dk2"/>
                </a:solidFill>
                <a:uFill>
                  <a:noFill/>
                </a:uFill>
                <a:latin typeface="+mj-lt"/>
                <a:ea typeface="Montserrat SemiBold"/>
                <a:cs typeface="+mj-lt"/>
                <a:sym typeface="Montserrat SemiBold"/>
                <a:hlinkClick r:id="rId3"/>
              </a:rPr>
              <a:t>www.run.ai</a:t>
            </a:r>
            <a:endParaRPr sz="1000">
              <a:solidFill>
                <a:schemeClr val="dk2"/>
              </a:solidFill>
              <a:latin typeface="+mj-lt"/>
              <a:ea typeface="Montserrat SemiBold"/>
              <a:cs typeface="+mj-lt"/>
              <a:sym typeface="Montserrat SemiBold"/>
            </a:endParaRPr>
          </a:p>
        </p:txBody>
      </p:sp>
      <p:grpSp>
        <p:nvGrpSpPr>
          <p:cNvPr id="446" name="Google Shape;446;p64"/>
          <p:cNvGrpSpPr/>
          <p:nvPr/>
        </p:nvGrpSpPr>
        <p:grpSpPr>
          <a:xfrm>
            <a:off x="3860943" y="295362"/>
            <a:ext cx="4983315" cy="4562300"/>
            <a:chOff x="287018" y="295362"/>
            <a:chExt cx="4983315" cy="4562300"/>
          </a:xfrm>
        </p:grpSpPr>
        <p:pic>
          <p:nvPicPr>
            <p:cNvPr id="447" name="Google Shape;447;p64"/>
            <p:cNvPicPr preferRelativeResize="0"/>
            <p:nvPr/>
          </p:nvPicPr>
          <p:blipFill>
            <a:blip r:embed="rId4"/>
            <a:stretch>
              <a:fillRect/>
            </a:stretch>
          </p:blipFill>
          <p:spPr>
            <a:xfrm flipH="1">
              <a:off x="287036" y="1833775"/>
              <a:ext cx="1468239" cy="148565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48" name="Google Shape;448;p64"/>
            <p:cNvGrpSpPr/>
            <p:nvPr/>
          </p:nvGrpSpPr>
          <p:grpSpPr>
            <a:xfrm flipH="1">
              <a:off x="287018" y="295362"/>
              <a:ext cx="4983315" cy="4562300"/>
              <a:chOff x="287018" y="295362"/>
              <a:chExt cx="4983315" cy="4562300"/>
            </a:xfrm>
          </p:grpSpPr>
          <p:pic>
            <p:nvPicPr>
              <p:cNvPr id="449" name="Google Shape;449;p64"/>
              <p:cNvPicPr preferRelativeResize="0"/>
              <p:nvPr/>
            </p:nvPicPr>
            <p:blipFill>
              <a:blip r:embed="rId5"/>
              <a:stretch>
                <a:fillRect/>
              </a:stretch>
            </p:blipFill>
            <p:spPr>
              <a:xfrm flipH="1">
                <a:off x="295192" y="295362"/>
                <a:ext cx="1433450" cy="14334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50" name="Google Shape;450;p64"/>
              <p:cNvPicPr preferRelativeResize="0"/>
              <p:nvPr/>
            </p:nvPicPr>
            <p:blipFill>
              <a:blip r:embed="rId6"/>
              <a:stretch>
                <a:fillRect/>
              </a:stretch>
            </p:blipFill>
            <p:spPr>
              <a:xfrm flipH="1">
                <a:off x="287018" y="3424388"/>
                <a:ext cx="1409387" cy="14332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51" name="Google Shape;451;p64"/>
              <p:cNvPicPr preferRelativeResize="0"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910800" y="3442875"/>
                <a:ext cx="3359532" cy="13963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52" name="Google Shape;452;p64"/>
              <p:cNvPicPr preferRelativeResize="0"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87025" y="1878406"/>
                <a:ext cx="3359532" cy="13963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53" name="Google Shape;453;p64"/>
              <p:cNvPicPr preferRelativeResize="0"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910800" y="313937"/>
                <a:ext cx="3359532" cy="13963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  <p:transition spd="med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ue Divider Slide" type="secHead">
  <p:cSld name="Blue Divider Slide"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4"/>
          <p:cNvSpPr/>
          <p:nvPr/>
        </p:nvSpPr>
        <p:spPr>
          <a:xfrm>
            <a:off x="-35300" y="-35300"/>
            <a:ext cx="9208800" cy="5211600"/>
          </a:xfrm>
          <a:prstGeom prst="rect">
            <a:avLst/>
          </a:prstGeom>
          <a:solidFill>
            <a:srgbClr val="00263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highlight>
                <a:srgbClr val="00263E"/>
              </a:highlight>
              <a:latin typeface="+mj-lt"/>
            </a:endParaRPr>
          </a:p>
        </p:txBody>
      </p:sp>
      <p:pic>
        <p:nvPicPr>
          <p:cNvPr id="396" name="Google Shape;396;p5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43050" y="-95100"/>
            <a:ext cx="5341073" cy="5331200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54"/>
          <p:cNvSpPr txBox="1"/>
          <p:nvPr/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2400">
                <a:latin typeface="+mj-lt"/>
              </a:rPr>
              <a:t>‹#›</a:t>
            </a:fld>
            <a:endParaRPr sz="2400">
              <a:latin typeface="+mj-lt"/>
            </a:endParaRPr>
          </a:p>
        </p:txBody>
      </p:sp>
      <p:grpSp>
        <p:nvGrpSpPr>
          <p:cNvPr id="398" name="Google Shape;398;p54"/>
          <p:cNvGrpSpPr/>
          <p:nvPr/>
        </p:nvGrpSpPr>
        <p:grpSpPr>
          <a:xfrm>
            <a:off x="-35298" y="1963870"/>
            <a:ext cx="7819048" cy="1215834"/>
            <a:chOff x="-2398172" y="1752900"/>
            <a:chExt cx="10532122" cy="1637707"/>
          </a:xfrm>
        </p:grpSpPr>
        <p:sp>
          <p:nvSpPr>
            <p:cNvPr id="399" name="Google Shape;399;p54"/>
            <p:cNvSpPr/>
            <p:nvPr/>
          </p:nvSpPr>
          <p:spPr>
            <a:xfrm>
              <a:off x="-2398172" y="1752907"/>
              <a:ext cx="9718800" cy="1637700"/>
            </a:xfrm>
            <a:prstGeom prst="rect">
              <a:avLst/>
            </a:prstGeom>
            <a:solidFill>
              <a:srgbClr val="0654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+mj-lt"/>
              </a:endParaRPr>
            </a:p>
          </p:txBody>
        </p:sp>
        <p:sp>
          <p:nvSpPr>
            <p:cNvPr id="400" name="Google Shape;400;p54"/>
            <p:cNvSpPr/>
            <p:nvPr/>
          </p:nvSpPr>
          <p:spPr>
            <a:xfrm>
              <a:off x="6496250" y="1752900"/>
              <a:ext cx="1637700" cy="1637700"/>
            </a:xfrm>
            <a:prstGeom prst="ellipse">
              <a:avLst/>
            </a:prstGeom>
            <a:solidFill>
              <a:srgbClr val="0026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+mj-lt"/>
              </a:endParaRPr>
            </a:p>
          </p:txBody>
        </p:sp>
        <p:pic>
          <p:nvPicPr>
            <p:cNvPr id="401" name="Google Shape;401;p54"/>
            <p:cNvPicPr preferRelativeResize="0"/>
            <p:nvPr/>
          </p:nvPicPr>
          <p:blipFill rotWithShape="1">
            <a:blip r:embed="rId3">
              <a:alphaModFix/>
            </a:blip>
            <a:srcRect l="338070" t="-334250" r="-338070" b="334249"/>
            <a:stretch/>
          </p:blipFill>
          <p:spPr>
            <a:xfrm>
              <a:off x="6656313" y="1912975"/>
              <a:ext cx="1317575" cy="13175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02" name="Google Shape;402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65441" y="1963813"/>
            <a:ext cx="1218009" cy="12157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936639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A30074-147B-B619-3030-C836198F8FE5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8919333"/>
      </p:ext>
    </p:extLst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Dark Mode Slide">
  <p:cSld name="CUSTOM"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7"/>
          <p:cNvSpPr/>
          <p:nvPr/>
        </p:nvSpPr>
        <p:spPr>
          <a:xfrm>
            <a:off x="-40300" y="-35300"/>
            <a:ext cx="9213900" cy="5211600"/>
          </a:xfrm>
          <a:prstGeom prst="rect">
            <a:avLst/>
          </a:prstGeom>
          <a:solidFill>
            <a:srgbClr val="00263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highlight>
                <a:srgbClr val="00263E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p3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+mj-lt"/>
                <a:ea typeface="Clean" charset="0"/>
                <a:cs typeface="+mj-lt"/>
                <a:sym typeface="Clean" charset="0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  <p:transition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losing Slide">
  <p:cSld name="CUSTOM_1"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8"/>
          <p:cNvSpPr/>
          <p:nvPr/>
        </p:nvSpPr>
        <p:spPr>
          <a:xfrm>
            <a:off x="-33575" y="-35300"/>
            <a:ext cx="9207000" cy="5211600"/>
          </a:xfrm>
          <a:prstGeom prst="rect">
            <a:avLst/>
          </a:prstGeom>
          <a:solidFill>
            <a:srgbClr val="00263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p38"/>
          <p:cNvSpPr txBox="1"/>
          <p:nvPr/>
        </p:nvSpPr>
        <p:spPr>
          <a:xfrm>
            <a:off x="489200" y="4566025"/>
            <a:ext cx="1881000" cy="2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GB" sz="1000" b="0" i="0" u="none" strike="noStrike" cap="none">
                <a:solidFill>
                  <a:schemeClr val="lt2"/>
                </a:solidFill>
                <a:uFill>
                  <a:noFill/>
                </a:uFill>
                <a:latin typeface="+mj-lt"/>
                <a:ea typeface="Montserrat SemiBold"/>
                <a:cs typeface="+mj-lt"/>
                <a:sym typeface="Montserrat SemiBold"/>
                <a:hlinkClick r:id="rId2"/>
              </a:rPr>
              <a:t>info@run.ai</a:t>
            </a:r>
            <a:r>
              <a:rPr lang="en-GB" sz="1000" b="0" i="0" u="none" strike="noStrike" cap="none">
                <a:solidFill>
                  <a:srgbClr val="000000"/>
                </a:solidFill>
                <a:latin typeface="+mj-lt"/>
                <a:ea typeface="Montserrat SemiBold"/>
                <a:cs typeface="+mj-lt"/>
                <a:sym typeface="Montserrat SemiBold"/>
              </a:rPr>
              <a:t> </a:t>
            </a:r>
            <a:r>
              <a:rPr lang="en-GB" sz="1000" b="0" i="0" u="none" strike="noStrike" cap="none">
                <a:solidFill>
                  <a:schemeClr val="lt1"/>
                </a:solidFill>
                <a:latin typeface="+mj-lt"/>
                <a:ea typeface="Arial"/>
                <a:cs typeface="+mj-lt"/>
                <a:sym typeface="Arial"/>
              </a:rPr>
              <a:t> </a:t>
            </a:r>
            <a:r>
              <a:rPr lang="en-GB" sz="1000" b="0" i="0" u="none" strike="noStrike" cap="none">
                <a:solidFill>
                  <a:schemeClr val="lt1"/>
                </a:solidFill>
                <a:latin typeface="+mj-lt"/>
                <a:ea typeface="Clean" charset="0"/>
                <a:cs typeface="+mj-lt"/>
                <a:sym typeface="Clean" charset="0"/>
              </a:rPr>
              <a:t>|</a:t>
            </a:r>
            <a:r>
              <a:rPr lang="en-GB" sz="1000" b="0" i="0" u="none" strike="noStrike" cap="none">
                <a:solidFill>
                  <a:schemeClr val="lt1"/>
                </a:solidFill>
                <a:latin typeface="+mj-lt"/>
                <a:ea typeface="Arial"/>
                <a:cs typeface="+mj-lt"/>
                <a:sym typeface="Arial"/>
              </a:rPr>
              <a:t> </a:t>
            </a:r>
            <a:r>
              <a:rPr lang="en-GB" sz="1000" b="0" i="0" u="none" strike="noStrike" cap="none">
                <a:solidFill>
                  <a:srgbClr val="000000"/>
                </a:solidFill>
                <a:latin typeface="+mj-lt"/>
                <a:ea typeface="Arial"/>
                <a:cs typeface="+mj-lt"/>
                <a:sym typeface="Arial"/>
              </a:rPr>
              <a:t> </a:t>
            </a:r>
            <a:r>
              <a:rPr lang="en-GB" sz="1000" b="0" i="0" u="none" strike="noStrike" cap="none">
                <a:solidFill>
                  <a:schemeClr val="dk2"/>
                </a:solidFill>
                <a:uFill>
                  <a:noFill/>
                </a:uFill>
                <a:latin typeface="+mj-lt"/>
                <a:ea typeface="Montserrat SemiBold"/>
                <a:cs typeface="+mj-lt"/>
                <a:sym typeface="Montserrat SemiBold"/>
                <a:hlinkClick r:id="rId3"/>
              </a:rPr>
              <a:t>www.run.ai</a:t>
            </a:r>
            <a:endParaRPr sz="1000" b="0" i="0" u="none" strike="noStrike" cap="none">
              <a:solidFill>
                <a:schemeClr val="dk2"/>
              </a:solidFill>
              <a:latin typeface="+mj-lt"/>
              <a:ea typeface="Montserrat SemiBold"/>
              <a:cs typeface="+mj-lt"/>
              <a:sym typeface="Montserrat SemiBold"/>
            </a:endParaRPr>
          </a:p>
        </p:txBody>
      </p:sp>
      <p:grpSp>
        <p:nvGrpSpPr>
          <p:cNvPr id="252" name="Google Shape;252;p38"/>
          <p:cNvGrpSpPr/>
          <p:nvPr/>
        </p:nvGrpSpPr>
        <p:grpSpPr>
          <a:xfrm>
            <a:off x="3860944" y="295362"/>
            <a:ext cx="4983314" cy="4562301"/>
            <a:chOff x="287019" y="295362"/>
            <a:chExt cx="4983314" cy="4562301"/>
          </a:xfrm>
        </p:grpSpPr>
        <p:pic>
          <p:nvPicPr>
            <p:cNvPr id="253" name="Google Shape;253;p38"/>
            <p:cNvPicPr preferRelativeResize="0"/>
            <p:nvPr/>
          </p:nvPicPr>
          <p:blipFill rotWithShape="1">
            <a:blip r:embed="rId4"/>
            <a:srcRect/>
            <a:stretch>
              <a:fillRect/>
            </a:stretch>
          </p:blipFill>
          <p:spPr>
            <a:xfrm flipH="1">
              <a:off x="287036" y="1833775"/>
              <a:ext cx="1468239" cy="148565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54" name="Google Shape;254;p38"/>
            <p:cNvGrpSpPr/>
            <p:nvPr/>
          </p:nvGrpSpPr>
          <p:grpSpPr>
            <a:xfrm flipH="1">
              <a:off x="287019" y="295362"/>
              <a:ext cx="4983314" cy="4562301"/>
              <a:chOff x="287018" y="295362"/>
              <a:chExt cx="4983314" cy="4562301"/>
            </a:xfrm>
          </p:grpSpPr>
          <p:pic>
            <p:nvPicPr>
              <p:cNvPr id="255" name="Google Shape;255;p38"/>
              <p:cNvPicPr preferRelativeResize="0"/>
              <p:nvPr/>
            </p:nvPicPr>
            <p:blipFill rotWithShape="1">
              <a:blip r:embed="rId5"/>
              <a:srcRect/>
              <a:stretch>
                <a:fillRect/>
              </a:stretch>
            </p:blipFill>
            <p:spPr>
              <a:xfrm flipH="1">
                <a:off x="295192" y="295362"/>
                <a:ext cx="1433450" cy="14334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56" name="Google Shape;256;p38"/>
              <p:cNvPicPr preferRelativeResize="0"/>
              <p:nvPr/>
            </p:nvPicPr>
            <p:blipFill rotWithShape="1">
              <a:blip r:embed="rId6"/>
              <a:srcRect/>
              <a:stretch>
                <a:fillRect/>
              </a:stretch>
            </p:blipFill>
            <p:spPr>
              <a:xfrm flipH="1">
                <a:off x="287018" y="3424388"/>
                <a:ext cx="1409387" cy="14332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57" name="Google Shape;257;p38"/>
              <p:cNvPicPr preferRelativeResize="0"/>
              <p:nvPr/>
            </p:nvPicPr>
            <p:blipFill rotWithShape="1">
              <a:blip r:embed="rId7"/>
              <a:srcRect/>
              <a:stretch>
                <a:fillRect/>
              </a:stretch>
            </p:blipFill>
            <p:spPr>
              <a:xfrm>
                <a:off x="1910800" y="3442875"/>
                <a:ext cx="3359532" cy="13963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58" name="Google Shape;258;p38"/>
              <p:cNvPicPr preferRelativeResize="0"/>
              <p:nvPr/>
            </p:nvPicPr>
            <p:blipFill rotWithShape="1">
              <a:blip r:embed="rId8"/>
              <a:srcRect/>
              <a:stretch>
                <a:fillRect/>
              </a:stretch>
            </p:blipFill>
            <p:spPr>
              <a:xfrm>
                <a:off x="287025" y="1878406"/>
                <a:ext cx="3359532" cy="13963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59" name="Google Shape;259;p38"/>
              <p:cNvPicPr preferRelativeResize="0"/>
              <p:nvPr/>
            </p:nvPicPr>
            <p:blipFill rotWithShape="1">
              <a:blip r:embed="rId9"/>
              <a:srcRect/>
              <a:stretch>
                <a:fillRect/>
              </a:stretch>
            </p:blipFill>
            <p:spPr>
              <a:xfrm>
                <a:off x="1910800" y="313937"/>
                <a:ext cx="3359532" cy="13963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260" name="Google Shape;260;p3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+mj-ea"/>
                <a:ea typeface="Clean" charset="0"/>
                <a:cs typeface="+mj-ea"/>
                <a:sym typeface="Clean" charset="0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  <p:transition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vy Body" type="titleOnly">
  <p:cSld name="TITLE_ONLY"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2"/>
          <p:cNvSpPr/>
          <p:nvPr/>
        </p:nvSpPr>
        <p:spPr>
          <a:xfrm>
            <a:off x="0" y="0"/>
            <a:ext cx="9158700" cy="51435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+mj-lt"/>
              <a:ea typeface="Arial"/>
              <a:cs typeface="+mj-lt"/>
              <a:sym typeface="Arial"/>
            </a:endParaRPr>
          </a:p>
        </p:txBody>
      </p:sp>
      <p:sp>
        <p:nvSpPr>
          <p:cNvPr id="283" name="Google Shape;283;p42"/>
          <p:cNvSpPr/>
          <p:nvPr/>
        </p:nvSpPr>
        <p:spPr>
          <a:xfrm rot="10800000" flipH="1">
            <a:off x="-5625" y="1126800"/>
            <a:ext cx="9164400" cy="4028700"/>
          </a:xfrm>
          <a:prstGeom prst="rect">
            <a:avLst/>
          </a:prstGeom>
          <a:solidFill>
            <a:srgbClr val="00263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4" name="Google Shape;284;p42"/>
          <p:cNvGrpSpPr/>
          <p:nvPr/>
        </p:nvGrpSpPr>
        <p:grpSpPr>
          <a:xfrm>
            <a:off x="8567826" y="4638568"/>
            <a:ext cx="591024" cy="242707"/>
            <a:chOff x="8567826" y="4638568"/>
            <a:chExt cx="591024" cy="242707"/>
          </a:xfrm>
        </p:grpSpPr>
        <p:sp>
          <p:nvSpPr>
            <p:cNvPr id="285" name="Google Shape;285;p42"/>
            <p:cNvSpPr/>
            <p:nvPr/>
          </p:nvSpPr>
          <p:spPr>
            <a:xfrm>
              <a:off x="8681250" y="4638575"/>
              <a:ext cx="477600" cy="242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+mj-lt"/>
                <a:sym typeface="Arial"/>
              </a:endParaRPr>
            </a:p>
          </p:txBody>
        </p:sp>
        <p:sp>
          <p:nvSpPr>
            <p:cNvPr id="286" name="Google Shape;286;p42"/>
            <p:cNvSpPr/>
            <p:nvPr/>
          </p:nvSpPr>
          <p:spPr>
            <a:xfrm>
              <a:off x="8567826" y="4638568"/>
              <a:ext cx="242700" cy="242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+mj-lt"/>
                <a:sym typeface="Arial"/>
              </a:endParaRPr>
            </a:p>
          </p:txBody>
        </p:sp>
        <p:pic>
          <p:nvPicPr>
            <p:cNvPr id="287" name="Google Shape;287;p42"/>
            <p:cNvPicPr preferRelativeResize="0"/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8590519" y="4701008"/>
              <a:ext cx="197281" cy="11778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88" name="Google Shape;288;p4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+mj-lt"/>
                <a:ea typeface="Clean" charset="0"/>
                <a:cs typeface="+mj-lt"/>
                <a:sym typeface="Clean" charset="0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  <p:transition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vy Headline">
  <p:cSld name="ONE_COLUMN_TEXT"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3"/>
          <p:cNvSpPr/>
          <p:nvPr/>
        </p:nvSpPr>
        <p:spPr>
          <a:xfrm>
            <a:off x="0" y="0"/>
            <a:ext cx="9158700" cy="1536300"/>
          </a:xfrm>
          <a:prstGeom prst="rect">
            <a:avLst/>
          </a:prstGeom>
          <a:solidFill>
            <a:srgbClr val="00263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+mj-lt"/>
              <a:ea typeface="Arial"/>
              <a:cs typeface="+mj-lt"/>
              <a:sym typeface="Arial"/>
            </a:endParaRPr>
          </a:p>
        </p:txBody>
      </p:sp>
      <p:grpSp>
        <p:nvGrpSpPr>
          <p:cNvPr id="291" name="Google Shape;291;p43"/>
          <p:cNvGrpSpPr/>
          <p:nvPr/>
        </p:nvGrpSpPr>
        <p:grpSpPr>
          <a:xfrm>
            <a:off x="8567826" y="4638568"/>
            <a:ext cx="591024" cy="242707"/>
            <a:chOff x="8567826" y="4638568"/>
            <a:chExt cx="591024" cy="242707"/>
          </a:xfrm>
        </p:grpSpPr>
        <p:sp>
          <p:nvSpPr>
            <p:cNvPr id="292" name="Google Shape;292;p43"/>
            <p:cNvSpPr/>
            <p:nvPr/>
          </p:nvSpPr>
          <p:spPr>
            <a:xfrm>
              <a:off x="8681250" y="4638575"/>
              <a:ext cx="477600" cy="2427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+mj-lt"/>
                <a:sym typeface="Arial"/>
              </a:endParaRPr>
            </a:p>
          </p:txBody>
        </p:sp>
        <p:sp>
          <p:nvSpPr>
            <p:cNvPr id="293" name="Google Shape;293;p43"/>
            <p:cNvSpPr/>
            <p:nvPr/>
          </p:nvSpPr>
          <p:spPr>
            <a:xfrm>
              <a:off x="8567826" y="4638568"/>
              <a:ext cx="242700" cy="242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+mj-lt"/>
                <a:sym typeface="Arial"/>
              </a:endParaRPr>
            </a:p>
          </p:txBody>
        </p:sp>
        <p:pic>
          <p:nvPicPr>
            <p:cNvPr id="294" name="Google Shape;294;p43"/>
            <p:cNvPicPr preferRelativeResize="0"/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8590519" y="4701008"/>
              <a:ext cx="197281" cy="11778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95" name="Google Shape;295;p4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+mj-lt"/>
                <a:ea typeface="Clean" charset="0"/>
                <a:cs typeface="+mj-lt"/>
                <a:sym typeface="Clean" charset="0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>
  <p:cSld name="Opening Slide"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53"/>
          <p:cNvSpPr/>
          <p:nvPr/>
        </p:nvSpPr>
        <p:spPr>
          <a:xfrm>
            <a:off x="-35300" y="-35300"/>
            <a:ext cx="9208800" cy="5211600"/>
          </a:xfrm>
          <a:prstGeom prst="rect">
            <a:avLst/>
          </a:prstGeom>
          <a:solidFill>
            <a:srgbClr val="00263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highlight>
                  <a:srgbClr val="00263E"/>
                </a:highlight>
                <a:latin typeface="+mj-lt"/>
                <a:cs typeface="+mj-lt"/>
              </a:rPr>
              <a:t>          </a:t>
            </a:r>
          </a:p>
        </p:txBody>
      </p:sp>
      <p:pic>
        <p:nvPicPr>
          <p:cNvPr id="384" name="Google Shape;384;p53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8458574" y="355675"/>
            <a:ext cx="411575" cy="26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53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3802075" y="1833775"/>
            <a:ext cx="1468239" cy="1485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53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287025" y="1878406"/>
            <a:ext cx="3359532" cy="139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p53"/>
          <p:cNvPicPr preferRelativeResize="0"/>
          <p:nvPr/>
        </p:nvPicPr>
        <p:blipFill>
          <a:blip r:embed="rId5"/>
          <a:stretch>
            <a:fillRect/>
          </a:stretch>
        </p:blipFill>
        <p:spPr>
          <a:xfrm flipH="1">
            <a:off x="295192" y="295362"/>
            <a:ext cx="1433450" cy="143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53"/>
          <p:cNvPicPr preferRelativeResize="0"/>
          <p:nvPr/>
        </p:nvPicPr>
        <p:blipFill>
          <a:blip r:embed="rId6"/>
          <a:stretch>
            <a:fillRect/>
          </a:stretch>
        </p:blipFill>
        <p:spPr>
          <a:xfrm flipH="1">
            <a:off x="287018" y="3424388"/>
            <a:ext cx="1409387" cy="143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53"/>
          <p:cNvPicPr preferRelativeResize="0"/>
          <p:nvPr/>
        </p:nvPicPr>
        <p:blipFill>
          <a:blip r:embed="rId7"/>
          <a:stretch>
            <a:fillRect/>
          </a:stretch>
        </p:blipFill>
        <p:spPr>
          <a:xfrm>
            <a:off x="1910800" y="3442875"/>
            <a:ext cx="3359532" cy="139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53"/>
          <p:cNvPicPr preferRelativeResize="0"/>
          <p:nvPr/>
        </p:nvPicPr>
        <p:blipFill>
          <a:blip r:embed="rId8"/>
          <a:stretch>
            <a:fillRect/>
          </a:stretch>
        </p:blipFill>
        <p:spPr>
          <a:xfrm>
            <a:off x="1910800" y="313937"/>
            <a:ext cx="3359532" cy="139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Dark Mode Slide">
  <p:cSld name="1_Blank Dark Mode Slide"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61"/>
          <p:cNvSpPr/>
          <p:nvPr/>
        </p:nvSpPr>
        <p:spPr>
          <a:xfrm>
            <a:off x="-40300" y="-35300"/>
            <a:ext cx="9213900" cy="5211600"/>
          </a:xfrm>
          <a:prstGeom prst="rect">
            <a:avLst/>
          </a:prstGeom>
          <a:solidFill>
            <a:srgbClr val="00263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rgbClr val="00263E"/>
              </a:highlight>
              <a:latin typeface="+mj-lt"/>
              <a:cs typeface="+mj-lt"/>
            </a:endParaRPr>
          </a:p>
        </p:txBody>
      </p:sp>
    </p:spTree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vy Body" type="titleOnly">
  <p:cSld name="1_Navy Body"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62"/>
          <p:cNvSpPr/>
          <p:nvPr/>
        </p:nvSpPr>
        <p:spPr>
          <a:xfrm>
            <a:off x="0" y="0"/>
            <a:ext cx="9158700" cy="51435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j-lt"/>
              <a:cs typeface="+mj-lt"/>
            </a:endParaRPr>
          </a:p>
        </p:txBody>
      </p:sp>
      <p:sp>
        <p:nvSpPr>
          <p:cNvPr id="432" name="Google Shape;432;p62"/>
          <p:cNvSpPr/>
          <p:nvPr/>
        </p:nvSpPr>
        <p:spPr>
          <a:xfrm rot="10800000" flipH="1">
            <a:off x="-5625" y="1126800"/>
            <a:ext cx="9164400" cy="4028700"/>
          </a:xfrm>
          <a:prstGeom prst="rect">
            <a:avLst/>
          </a:prstGeom>
          <a:solidFill>
            <a:srgbClr val="00263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j-lt"/>
              <a:cs typeface="+mj-lt"/>
            </a:endParaRPr>
          </a:p>
        </p:txBody>
      </p:sp>
      <p:grpSp>
        <p:nvGrpSpPr>
          <p:cNvPr id="433" name="Google Shape;433;p62"/>
          <p:cNvGrpSpPr/>
          <p:nvPr/>
        </p:nvGrpSpPr>
        <p:grpSpPr>
          <a:xfrm>
            <a:off x="8567826" y="4638568"/>
            <a:ext cx="591024" cy="242707"/>
            <a:chOff x="8567826" y="4638568"/>
            <a:chExt cx="591024" cy="242707"/>
          </a:xfrm>
        </p:grpSpPr>
        <p:sp>
          <p:nvSpPr>
            <p:cNvPr id="434" name="Google Shape;434;p62"/>
            <p:cNvSpPr/>
            <p:nvPr/>
          </p:nvSpPr>
          <p:spPr>
            <a:xfrm>
              <a:off x="8681250" y="4638575"/>
              <a:ext cx="477600" cy="242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  <a:cs typeface="+mj-lt"/>
              </a:endParaRPr>
            </a:p>
          </p:txBody>
        </p:sp>
        <p:sp>
          <p:nvSpPr>
            <p:cNvPr id="435" name="Google Shape;435;p62"/>
            <p:cNvSpPr/>
            <p:nvPr/>
          </p:nvSpPr>
          <p:spPr>
            <a:xfrm>
              <a:off x="8567826" y="4638568"/>
              <a:ext cx="242700" cy="242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  <a:cs typeface="+mj-lt"/>
              </a:endParaRPr>
            </a:p>
          </p:txBody>
        </p:sp>
        <p:pic>
          <p:nvPicPr>
            <p:cNvPr id="436" name="Google Shape;436;p62"/>
            <p:cNvPicPr preferRelativeResize="0"/>
            <p:nvPr/>
          </p:nvPicPr>
          <p:blipFill>
            <a:blip r:embed="rId2"/>
            <a:stretch>
              <a:fillRect/>
            </a:stretch>
          </p:blipFill>
          <p:spPr>
            <a:xfrm>
              <a:off x="8590519" y="4701008"/>
              <a:ext cx="197281" cy="11778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vy Headline">
  <p:cSld name="1_Navy Headline"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63"/>
          <p:cNvSpPr/>
          <p:nvPr/>
        </p:nvSpPr>
        <p:spPr>
          <a:xfrm>
            <a:off x="0" y="0"/>
            <a:ext cx="9158700" cy="1536300"/>
          </a:xfrm>
          <a:prstGeom prst="rect">
            <a:avLst/>
          </a:prstGeom>
          <a:solidFill>
            <a:srgbClr val="00263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j-lt"/>
              <a:cs typeface="+mj-lt"/>
            </a:endParaRPr>
          </a:p>
        </p:txBody>
      </p:sp>
      <p:grpSp>
        <p:nvGrpSpPr>
          <p:cNvPr id="439" name="Google Shape;439;p63"/>
          <p:cNvGrpSpPr/>
          <p:nvPr/>
        </p:nvGrpSpPr>
        <p:grpSpPr>
          <a:xfrm>
            <a:off x="8567826" y="4638568"/>
            <a:ext cx="591024" cy="242707"/>
            <a:chOff x="8567826" y="4638568"/>
            <a:chExt cx="591024" cy="242707"/>
          </a:xfrm>
        </p:grpSpPr>
        <p:sp>
          <p:nvSpPr>
            <p:cNvPr id="440" name="Google Shape;440;p63"/>
            <p:cNvSpPr/>
            <p:nvPr/>
          </p:nvSpPr>
          <p:spPr>
            <a:xfrm>
              <a:off x="8681250" y="4638575"/>
              <a:ext cx="477600" cy="2427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  <a:cs typeface="+mj-lt"/>
              </a:endParaRPr>
            </a:p>
          </p:txBody>
        </p:sp>
        <p:sp>
          <p:nvSpPr>
            <p:cNvPr id="441" name="Google Shape;441;p63"/>
            <p:cNvSpPr/>
            <p:nvPr/>
          </p:nvSpPr>
          <p:spPr>
            <a:xfrm>
              <a:off x="8567826" y="4638568"/>
              <a:ext cx="242700" cy="242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  <a:cs typeface="+mj-lt"/>
              </a:endParaRPr>
            </a:p>
          </p:txBody>
        </p:sp>
        <p:pic>
          <p:nvPicPr>
            <p:cNvPr id="442" name="Google Shape;442;p63"/>
            <p:cNvPicPr preferRelativeResize="0"/>
            <p:nvPr/>
          </p:nvPicPr>
          <p:blipFill>
            <a:blip r:embed="rId2"/>
            <a:stretch>
              <a:fillRect/>
            </a:stretch>
          </p:blipFill>
          <p:spPr>
            <a:xfrm>
              <a:off x="8590519" y="4701008"/>
              <a:ext cx="197281" cy="11778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3"/>
          <p:cNvSpPr txBox="1">
            <a:spLocks noGrp="1"/>
          </p:cNvSpPr>
          <p:nvPr>
            <p:ph type="title"/>
          </p:nvPr>
        </p:nvSpPr>
        <p:spPr>
          <a:xfrm>
            <a:off x="493100" y="420575"/>
            <a:ext cx="8181300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3E"/>
              </a:buClr>
              <a:buSzPts val="2400"/>
              <a:buFont typeface="Montserrat Medium"/>
              <a:buNone/>
              <a:defRPr sz="2400" b="0" i="0" u="none" strike="noStrike" cap="none">
                <a:solidFill>
                  <a:srgbClr val="00263E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3E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263E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3E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263E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3E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263E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3E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263E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3E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263E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3E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263E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3E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263E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3E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263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225" name="Google Shape;225;p3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+mj-lt"/>
                <a:ea typeface="Clean" charset="0"/>
                <a:cs typeface="+mj-lt"/>
                <a:sym typeface="Clean" charset="0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80604020202020204" pitchFamily="34" charset="0"/>
              <a:buChar char="•"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 Medium" panose="00000600000000000000" pitchFamily="2" charset="0"/>
                <a:ea typeface="+mn-ea"/>
                <a:cs typeface="+mn-cs"/>
              </a:rPr>
              <a:t>Click to edit Master text styles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80604020202020204" pitchFamily="34" charset="0"/>
              <a:buChar char="•"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 Medium" panose="00000600000000000000" pitchFamily="2" charset="0"/>
                <a:ea typeface="+mn-ea"/>
                <a:cs typeface="+mn-cs"/>
              </a:rPr>
              <a:t>Second level</a:t>
            </a:r>
          </a:p>
          <a:p>
            <a:pPr marL="1143000" marR="0" lvl="2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80604020202020204" pitchFamily="34" charset="0"/>
              <a:buChar char="•"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 Medium" panose="00000600000000000000" pitchFamily="2" charset="0"/>
                <a:ea typeface="+mn-ea"/>
                <a:cs typeface="+mn-cs"/>
              </a:rPr>
              <a:t>Third level</a:t>
            </a:r>
          </a:p>
          <a:p>
            <a:pPr marL="1600200" marR="0" lvl="3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80604020202020204" pitchFamily="34" charset="0"/>
              <a:buChar char="•"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 Medium" panose="00000600000000000000" pitchFamily="2" charset="0"/>
                <a:ea typeface="+mn-ea"/>
                <a:cs typeface="+mn-cs"/>
              </a:rPr>
              <a:t>Fourth level</a:t>
            </a:r>
          </a:p>
          <a:p>
            <a:pPr marL="2057400" marR="0" lvl="4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80604020202020204" pitchFamily="34" charset="0"/>
              <a:buChar char="•"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 Medium" panose="00000600000000000000" pitchFamily="2" charset="0"/>
                <a:ea typeface="+mn-ea"/>
                <a:cs typeface="+mn-cs"/>
              </a:rPr>
              <a:t>Fifth level</a:t>
            </a:r>
          </a:p>
        </p:txBody>
      </p:sp>
      <p:sp>
        <p:nvSpPr>
          <p:cNvPr id="48" name="Google Shape;898;p88"/>
          <p:cNvSpPr txBox="1"/>
          <p:nvPr userDrawn="1"/>
        </p:nvSpPr>
        <p:spPr>
          <a:xfrm>
            <a:off x="2785110" y="4749800"/>
            <a:ext cx="3597910" cy="194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schemeClr val="tx2">
                    <a:lumMod val="75000"/>
                  </a:schemeClr>
                </a:solidFill>
                <a:latin typeface="+mj-lt"/>
                <a:ea typeface="Clean" charset="0"/>
                <a:cs typeface="+mj-lt"/>
                <a:sym typeface="Clean" charset="0"/>
              </a:rPr>
              <a:t>github.com/</a:t>
            </a:r>
            <a:r>
              <a:rPr lang="en-US" sz="1000" dirty="0" err="1">
                <a:solidFill>
                  <a:schemeClr val="tx2">
                    <a:lumMod val="75000"/>
                  </a:schemeClr>
                </a:solidFill>
                <a:latin typeface="+mj-lt"/>
                <a:ea typeface="Clean" charset="0"/>
                <a:cs typeface="+mj-lt"/>
                <a:sym typeface="Clean" charset="0"/>
              </a:rPr>
              <a:t>jonathancosme</a:t>
            </a:r>
            <a:endParaRPr lang="en-US" sz="1000" dirty="0">
              <a:solidFill>
                <a:schemeClr val="tx2">
                  <a:lumMod val="75000"/>
                </a:schemeClr>
              </a:solidFill>
              <a:latin typeface="+mj-lt"/>
              <a:ea typeface="Clean" charset="0"/>
              <a:cs typeface="+mj-lt"/>
              <a:sym typeface="Clean" charset="0"/>
            </a:endParaRPr>
          </a:p>
        </p:txBody>
      </p:sp>
      <p:grpSp>
        <p:nvGrpSpPr>
          <p:cNvPr id="2" name="Google Shape;291;p43">
            <a:extLst>
              <a:ext uri="{FF2B5EF4-FFF2-40B4-BE49-F238E27FC236}">
                <a16:creationId xmlns:a16="http://schemas.microsoft.com/office/drawing/2014/main" id="{BEBF3166-08D5-9233-531C-30CAE0A75830}"/>
              </a:ext>
            </a:extLst>
          </p:cNvPr>
          <p:cNvGrpSpPr/>
          <p:nvPr userDrawn="1"/>
        </p:nvGrpSpPr>
        <p:grpSpPr>
          <a:xfrm>
            <a:off x="8567826" y="4638568"/>
            <a:ext cx="591024" cy="242707"/>
            <a:chOff x="8567826" y="4638568"/>
            <a:chExt cx="591024" cy="242707"/>
          </a:xfrm>
        </p:grpSpPr>
        <p:sp>
          <p:nvSpPr>
            <p:cNvPr id="4" name="Google Shape;292;p43">
              <a:extLst>
                <a:ext uri="{FF2B5EF4-FFF2-40B4-BE49-F238E27FC236}">
                  <a16:creationId xmlns:a16="http://schemas.microsoft.com/office/drawing/2014/main" id="{3A98A6D4-84C0-DA90-277C-86AFDFC007EC}"/>
                </a:ext>
              </a:extLst>
            </p:cNvPr>
            <p:cNvSpPr/>
            <p:nvPr/>
          </p:nvSpPr>
          <p:spPr>
            <a:xfrm>
              <a:off x="8681250" y="4638575"/>
              <a:ext cx="477600" cy="2427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+mj-lt"/>
                <a:sym typeface="Arial"/>
              </a:endParaRPr>
            </a:p>
          </p:txBody>
        </p:sp>
        <p:sp>
          <p:nvSpPr>
            <p:cNvPr id="5" name="Google Shape;293;p43">
              <a:extLst>
                <a:ext uri="{FF2B5EF4-FFF2-40B4-BE49-F238E27FC236}">
                  <a16:creationId xmlns:a16="http://schemas.microsoft.com/office/drawing/2014/main" id="{CC4567C5-67D6-54ED-CE3C-3105B50322D3}"/>
                </a:ext>
              </a:extLst>
            </p:cNvPr>
            <p:cNvSpPr/>
            <p:nvPr/>
          </p:nvSpPr>
          <p:spPr>
            <a:xfrm>
              <a:off x="8567826" y="4638568"/>
              <a:ext cx="242700" cy="242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+mj-lt"/>
                <a:sym typeface="Arial"/>
              </a:endParaRPr>
            </a:p>
          </p:txBody>
        </p:sp>
        <p:pic>
          <p:nvPicPr>
            <p:cNvPr id="6" name="Google Shape;294;p43">
              <a:extLst>
                <a:ext uri="{FF2B5EF4-FFF2-40B4-BE49-F238E27FC236}">
                  <a16:creationId xmlns:a16="http://schemas.microsoft.com/office/drawing/2014/main" id="{5CFF1C91-F42F-3B1E-B5E7-663C329C81F9}"/>
                </a:ext>
              </a:extLst>
            </p:cNvPr>
            <p:cNvPicPr preferRelativeResize="0"/>
            <p:nvPr/>
          </p:nvPicPr>
          <p:blipFill rotWithShape="1">
            <a:blip r:embed="rId14"/>
            <a:srcRect/>
            <a:stretch>
              <a:fillRect/>
            </a:stretch>
          </p:blipFill>
          <p:spPr>
            <a:xfrm>
              <a:off x="8590519" y="4701008"/>
              <a:ext cx="197281" cy="11778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0" r:id="rId1"/>
    <p:sldLayoutId id="2147483651" r:id="rId2"/>
    <p:sldLayoutId id="2147483652" r:id="rId3"/>
    <p:sldLayoutId id="2147483654" r:id="rId4"/>
    <p:sldLayoutId id="2147483655" r:id="rId5"/>
    <p:sldLayoutId id="2147483662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</p:sldLayoutIdLst>
  <p:transition spd="med">
    <p:fade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+mj-lt"/>
          <a:ea typeface="Arial"/>
          <a:cs typeface="+mj-lt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+mj-lt"/>
          <a:ea typeface="Montserrat Medium" panose="00000600000000000000" pitchFamily="2" charset="0"/>
          <a:cs typeface="+mj-lt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+mj-lt"/>
          <a:ea typeface="Montserrat Medium" panose="00000600000000000000" pitchFamily="2" charset="0"/>
          <a:cs typeface="+mj-lt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+mj-lt"/>
          <a:ea typeface="Montserrat Medium" panose="00000600000000000000" pitchFamily="2" charset="0"/>
          <a:cs typeface="+mj-lt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+mj-lt"/>
          <a:ea typeface="Montserrat Medium" panose="00000600000000000000" pitchFamily="2" charset="0"/>
          <a:cs typeface="+mj-lt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+mj-lt"/>
          <a:ea typeface="Montserrat Medium" panose="00000600000000000000" pitchFamily="2" charset="0"/>
          <a:cs typeface="+mj-lt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23.png"/><Relationship Id="rId7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svg"/><Relationship Id="rId9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7.png"/><Relationship Id="rId18" Type="http://schemas.openxmlformats.org/officeDocument/2006/relationships/image" Target="../media/image42.svg"/><Relationship Id="rId3" Type="http://schemas.openxmlformats.org/officeDocument/2006/relationships/image" Target="../media/image31.svg"/><Relationship Id="rId7" Type="http://schemas.openxmlformats.org/officeDocument/2006/relationships/image" Target="../media/image24.svg"/><Relationship Id="rId12" Type="http://schemas.openxmlformats.org/officeDocument/2006/relationships/image" Target="../media/image36.png"/><Relationship Id="rId17" Type="http://schemas.openxmlformats.org/officeDocument/2006/relationships/image" Target="../media/image41.png"/><Relationship Id="rId2" Type="http://schemas.openxmlformats.org/officeDocument/2006/relationships/image" Target="../media/image30.png"/><Relationship Id="rId16" Type="http://schemas.openxmlformats.org/officeDocument/2006/relationships/image" Target="../media/image40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11" Type="http://schemas.openxmlformats.org/officeDocument/2006/relationships/image" Target="../media/image35.svg"/><Relationship Id="rId5" Type="http://schemas.openxmlformats.org/officeDocument/2006/relationships/image" Target="../media/image33.svg"/><Relationship Id="rId15" Type="http://schemas.openxmlformats.org/officeDocument/2006/relationships/image" Target="../media/image39.png"/><Relationship Id="rId10" Type="http://schemas.openxmlformats.org/officeDocument/2006/relationships/image" Target="../media/image34.png"/><Relationship Id="rId4" Type="http://schemas.openxmlformats.org/officeDocument/2006/relationships/image" Target="../media/image32.png"/><Relationship Id="rId9" Type="http://schemas.openxmlformats.org/officeDocument/2006/relationships/image" Target="../media/image26.svg"/><Relationship Id="rId14" Type="http://schemas.openxmlformats.org/officeDocument/2006/relationships/image" Target="../media/image38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openxmlformats.org/officeDocument/2006/relationships/image" Target="../media/image31.svg"/><Relationship Id="rId7" Type="http://schemas.openxmlformats.org/officeDocument/2006/relationships/image" Target="../media/image3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svg"/><Relationship Id="rId5" Type="http://schemas.openxmlformats.org/officeDocument/2006/relationships/image" Target="../media/image39.png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docs.docker.com/desktop/install/linux-install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docker.com/engine/reference/builder/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69;p1"/>
          <p:cNvSpPr txBox="1"/>
          <p:nvPr/>
        </p:nvSpPr>
        <p:spPr>
          <a:xfrm>
            <a:off x="5515563" y="1261613"/>
            <a:ext cx="3628437" cy="2179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0" i="0" u="none" strike="noStrike" cap="none" dirty="0">
                <a:solidFill>
                  <a:schemeClr val="lt1"/>
                </a:solidFill>
                <a:latin typeface="+mj-lt"/>
                <a:ea typeface="Montserrat Medium"/>
                <a:cs typeface="+mj-lt"/>
                <a:sym typeface="Montserrat Medium"/>
              </a:rPr>
              <a:t>Docker 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dirty="0">
                <a:solidFill>
                  <a:schemeClr val="lt1"/>
                </a:solidFill>
                <a:latin typeface="+mj-lt"/>
                <a:ea typeface="Montserrat Medium"/>
                <a:cs typeface="+mj-lt"/>
                <a:sym typeface="Montserrat Medium"/>
              </a:rPr>
              <a:t>with</a:t>
            </a:r>
            <a:endParaRPr lang="en-US" sz="3600" b="0" i="0" u="none" strike="noStrike" cap="none" dirty="0">
              <a:solidFill>
                <a:schemeClr val="lt1"/>
              </a:solidFill>
              <a:latin typeface="+mj-lt"/>
              <a:ea typeface="Montserrat Medium"/>
              <a:cs typeface="+mj-lt"/>
              <a:sym typeface="Montserrat Medium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0" i="0" u="none" strike="noStrike" cap="none" dirty="0" err="1">
                <a:solidFill>
                  <a:schemeClr val="accent1"/>
                </a:solidFill>
                <a:latin typeface="+mj-lt"/>
                <a:ea typeface="Montserrat Medium"/>
                <a:cs typeface="+mj-lt"/>
                <a:sym typeface="Montserrat Medium"/>
              </a:rPr>
              <a:t>run:ai</a:t>
            </a:r>
            <a:endParaRPr lang="en-US" sz="3600" b="0" i="0" u="none" strike="noStrike" cap="none" dirty="0">
              <a:solidFill>
                <a:schemeClr val="accent1"/>
              </a:solidFill>
              <a:latin typeface="+mj-lt"/>
              <a:ea typeface="Montserrat Medium"/>
              <a:cs typeface="+mj-lt"/>
              <a:sym typeface="Montserrat Medium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dirty="0">
                <a:solidFill>
                  <a:schemeClr val="bg1"/>
                </a:solidFill>
                <a:latin typeface="+mj-lt"/>
                <a:ea typeface="Montserrat Medium"/>
                <a:cs typeface="+mj-lt"/>
                <a:sym typeface="Montserrat Medium"/>
              </a:rPr>
              <a:t>(and </a:t>
            </a:r>
            <a:r>
              <a:rPr lang="en-US" sz="3600" dirty="0" err="1">
                <a:solidFill>
                  <a:schemeClr val="bg1"/>
                </a:solidFill>
                <a:latin typeface="+mj-lt"/>
                <a:ea typeface="Montserrat Medium"/>
                <a:cs typeface="+mj-lt"/>
                <a:sym typeface="Montserrat Medium"/>
              </a:rPr>
              <a:t>Jupyter</a:t>
            </a:r>
            <a:r>
              <a:rPr lang="en-US" sz="3600" dirty="0">
                <a:solidFill>
                  <a:schemeClr val="bg1"/>
                </a:solidFill>
                <a:latin typeface="+mj-lt"/>
                <a:ea typeface="Montserrat Medium"/>
                <a:cs typeface="+mj-lt"/>
                <a:sym typeface="Montserrat Medium"/>
              </a:rPr>
              <a:t>)</a:t>
            </a:r>
            <a:endParaRPr lang="en-US" sz="3600" b="0" i="0" u="none" strike="noStrike" cap="none" dirty="0">
              <a:solidFill>
                <a:schemeClr val="bg1"/>
              </a:solidFill>
              <a:latin typeface="+mj-lt"/>
              <a:ea typeface="Montserrat Medium"/>
              <a:cs typeface="+mj-lt"/>
              <a:sym typeface="Montserrat Medium"/>
            </a:endParaRPr>
          </a:p>
        </p:txBody>
      </p:sp>
    </p:spTree>
  </p:cSld>
  <p:clrMapOvr>
    <a:masterClrMapping/>
  </p:clrMapOvr>
  <p:transition spd="med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02580981-5E61-6310-91C2-CDFFD8205967}"/>
              </a:ext>
            </a:extLst>
          </p:cNvPr>
          <p:cNvGrpSpPr/>
          <p:nvPr/>
        </p:nvGrpSpPr>
        <p:grpSpPr>
          <a:xfrm>
            <a:off x="2149792" y="1807697"/>
            <a:ext cx="6418898" cy="1390375"/>
            <a:chOff x="1362551" y="2056921"/>
            <a:chExt cx="6418898" cy="1390375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91C862F-D22F-DD38-3BA2-2A735153835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62551" y="2056921"/>
              <a:ext cx="6418898" cy="1390375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63A5DC4-2BF6-A39E-4AE8-D2CA9E164EC0}"/>
                </a:ext>
              </a:extLst>
            </p:cNvPr>
            <p:cNvSpPr/>
            <p:nvPr/>
          </p:nvSpPr>
          <p:spPr>
            <a:xfrm>
              <a:off x="1799272" y="2299989"/>
              <a:ext cx="425768" cy="212749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C1BB13A-C010-42CE-8693-44DFBA5CAA0D}"/>
                </a:ext>
              </a:extLst>
            </p:cNvPr>
            <p:cNvSpPr/>
            <p:nvPr/>
          </p:nvSpPr>
          <p:spPr>
            <a:xfrm>
              <a:off x="1799272" y="2616259"/>
              <a:ext cx="333228" cy="212749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836E376-026C-5CD7-D01E-10192A8AABD6}"/>
                </a:ext>
              </a:extLst>
            </p:cNvPr>
            <p:cNvSpPr/>
            <p:nvPr/>
          </p:nvSpPr>
          <p:spPr>
            <a:xfrm>
              <a:off x="1799272" y="2922524"/>
              <a:ext cx="333228" cy="212749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E59C7E2-B074-E750-9362-0773CE9D7FC5}"/>
                </a:ext>
              </a:extLst>
            </p:cNvPr>
            <p:cNvSpPr/>
            <p:nvPr/>
          </p:nvSpPr>
          <p:spPr>
            <a:xfrm>
              <a:off x="1799272" y="3234547"/>
              <a:ext cx="333228" cy="212749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“layers”</a:t>
            </a:r>
          </a:p>
        </p:txBody>
      </p:sp>
      <p:sp>
        <p:nvSpPr>
          <p:cNvPr id="12" name="Google Shape;898;p88">
            <a:extLst>
              <a:ext uri="{FF2B5EF4-FFF2-40B4-BE49-F238E27FC236}">
                <a16:creationId xmlns:a16="http://schemas.microsoft.com/office/drawing/2014/main" id="{1B45AA17-1693-C9FC-4F2B-F1BDD6FFBA69}"/>
              </a:ext>
            </a:extLst>
          </p:cNvPr>
          <p:cNvSpPr txBox="1"/>
          <p:nvPr/>
        </p:nvSpPr>
        <p:spPr>
          <a:xfrm>
            <a:off x="730153" y="1100674"/>
            <a:ext cx="2190092" cy="38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Every time a </a:t>
            </a:r>
            <a:r>
              <a:rPr lang="en-US" sz="1200" dirty="0" err="1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dockerfile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 command is used, a “layer” is created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E34F18B-3D8C-C714-AB59-BA35DD3B0A4F}"/>
              </a:ext>
            </a:extLst>
          </p:cNvPr>
          <p:cNvCxnSpPr>
            <a:cxnSpLocks/>
            <a:stCxn id="12" idx="2"/>
            <a:endCxn id="5" idx="1"/>
          </p:cNvCxnSpPr>
          <p:nvPr/>
        </p:nvCxnSpPr>
        <p:spPr>
          <a:xfrm>
            <a:off x="1825199" y="1488472"/>
            <a:ext cx="761314" cy="66866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0F49308-1FDF-5F94-B76F-CC30F1022AC5}"/>
              </a:ext>
            </a:extLst>
          </p:cNvPr>
          <p:cNvCxnSpPr>
            <a:cxnSpLocks/>
            <a:stCxn id="12" idx="2"/>
            <a:endCxn id="7" idx="1"/>
          </p:cNvCxnSpPr>
          <p:nvPr/>
        </p:nvCxnSpPr>
        <p:spPr>
          <a:xfrm>
            <a:off x="1825199" y="1488472"/>
            <a:ext cx="761314" cy="98493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731BAEC-41D5-5CFD-0828-433CEBBC5903}"/>
              </a:ext>
            </a:extLst>
          </p:cNvPr>
          <p:cNvCxnSpPr>
            <a:cxnSpLocks/>
            <a:stCxn id="12" idx="2"/>
            <a:endCxn id="8" idx="1"/>
          </p:cNvCxnSpPr>
          <p:nvPr/>
        </p:nvCxnSpPr>
        <p:spPr>
          <a:xfrm>
            <a:off x="1825199" y="1488472"/>
            <a:ext cx="761314" cy="129120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05195EE-5500-9E7B-B73D-1FFBF4DF79EA}"/>
              </a:ext>
            </a:extLst>
          </p:cNvPr>
          <p:cNvCxnSpPr>
            <a:cxnSpLocks/>
            <a:stCxn id="12" idx="2"/>
            <a:endCxn id="9" idx="1"/>
          </p:cNvCxnSpPr>
          <p:nvPr/>
        </p:nvCxnSpPr>
        <p:spPr>
          <a:xfrm>
            <a:off x="1825199" y="1488472"/>
            <a:ext cx="761314" cy="1603226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Google Shape;898;p88">
            <a:extLst>
              <a:ext uri="{FF2B5EF4-FFF2-40B4-BE49-F238E27FC236}">
                <a16:creationId xmlns:a16="http://schemas.microsoft.com/office/drawing/2014/main" id="{AA6A710E-6172-542D-E1EB-7D2AECE72380}"/>
              </a:ext>
            </a:extLst>
          </p:cNvPr>
          <p:cNvSpPr txBox="1"/>
          <p:nvPr/>
        </p:nvSpPr>
        <p:spPr>
          <a:xfrm>
            <a:off x="730152" y="3410923"/>
            <a:ext cx="7750908" cy="572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This image has </a:t>
            </a: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at least 4 layers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. </a:t>
            </a:r>
          </a:p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Keep in mind that the </a:t>
            </a: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base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 </a:t>
            </a: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image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 (FROM command) </a:t>
            </a: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also has layers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, so our layers will be built on top of these.</a:t>
            </a:r>
          </a:p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Essentially, </a:t>
            </a: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we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 will </a:t>
            </a: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have number-of-layers-in-base-image + 3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 layers.</a:t>
            </a:r>
            <a:endParaRPr lang="en-US" sz="1200" b="1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8783196"/>
      </p:ext>
    </p:extLst>
  </p:cSld>
  <p:clrMapOvr>
    <a:masterClrMapping/>
  </p:clrMapOvr>
  <p:transition spd="med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“layers”</a:t>
            </a:r>
          </a:p>
        </p:txBody>
      </p:sp>
      <p:sp>
        <p:nvSpPr>
          <p:cNvPr id="38" name="Google Shape;898;p88">
            <a:extLst>
              <a:ext uri="{FF2B5EF4-FFF2-40B4-BE49-F238E27FC236}">
                <a16:creationId xmlns:a16="http://schemas.microsoft.com/office/drawing/2014/main" id="{AF20E025-45D0-2640-E210-9FB2F5A157DB}"/>
              </a:ext>
            </a:extLst>
          </p:cNvPr>
          <p:cNvSpPr txBox="1"/>
          <p:nvPr/>
        </p:nvSpPr>
        <p:spPr>
          <a:xfrm>
            <a:off x="585372" y="1049349"/>
            <a:ext cx="5952587" cy="572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All else equal, </a:t>
            </a: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more layers make the image larger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.</a:t>
            </a:r>
          </a:p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As a general rule, we </a:t>
            </a: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want images to be small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.</a:t>
            </a:r>
          </a:p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Pay attention to how you create your layers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1CA3CAEA-D08A-E454-2157-5ADFA4AA98FC}"/>
              </a:ext>
            </a:extLst>
          </p:cNvPr>
          <p:cNvGrpSpPr/>
          <p:nvPr/>
        </p:nvGrpSpPr>
        <p:grpSpPr>
          <a:xfrm>
            <a:off x="585372" y="2077346"/>
            <a:ext cx="3464243" cy="2016805"/>
            <a:chOff x="585372" y="1811186"/>
            <a:chExt cx="3464243" cy="2016805"/>
          </a:xfrm>
        </p:grpSpPr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14918AD5-C76D-450D-4772-54C81CECC81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5372" y="1811186"/>
              <a:ext cx="3464243" cy="2008806"/>
            </a:xfrm>
            <a:prstGeom prst="rect">
              <a:avLst/>
            </a:prstGeom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89B4A2E0-2890-C56A-5E3C-9ED85C3987A6}"/>
                </a:ext>
              </a:extLst>
            </p:cNvPr>
            <p:cNvSpPr/>
            <p:nvPr/>
          </p:nvSpPr>
          <p:spPr>
            <a:xfrm>
              <a:off x="993933" y="2027905"/>
              <a:ext cx="425768" cy="212749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92440616-E4F6-4795-5E70-4A56288A646C}"/>
                </a:ext>
              </a:extLst>
            </p:cNvPr>
            <p:cNvSpPr/>
            <p:nvPr/>
          </p:nvSpPr>
          <p:spPr>
            <a:xfrm>
              <a:off x="993933" y="2350998"/>
              <a:ext cx="347187" cy="212749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8A8BED84-A19B-2159-4CD8-7E1862FDDF6C}"/>
                </a:ext>
              </a:extLst>
            </p:cNvPr>
            <p:cNvSpPr/>
            <p:nvPr/>
          </p:nvSpPr>
          <p:spPr>
            <a:xfrm>
              <a:off x="993933" y="2656027"/>
              <a:ext cx="347187" cy="212749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234B130D-DE05-51ED-2D17-8AB423EA29C9}"/>
                </a:ext>
              </a:extLst>
            </p:cNvPr>
            <p:cNvSpPr/>
            <p:nvPr/>
          </p:nvSpPr>
          <p:spPr>
            <a:xfrm>
              <a:off x="993933" y="2961056"/>
              <a:ext cx="347187" cy="212749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5482594B-A533-60E0-E97C-3C324D754450}"/>
                </a:ext>
              </a:extLst>
            </p:cNvPr>
            <p:cNvSpPr/>
            <p:nvPr/>
          </p:nvSpPr>
          <p:spPr>
            <a:xfrm>
              <a:off x="993933" y="3285210"/>
              <a:ext cx="347187" cy="212749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C02689E2-D391-CC22-273D-C65434CD8DE9}"/>
                </a:ext>
              </a:extLst>
            </p:cNvPr>
            <p:cNvSpPr/>
            <p:nvPr/>
          </p:nvSpPr>
          <p:spPr>
            <a:xfrm>
              <a:off x="993933" y="3615242"/>
              <a:ext cx="347187" cy="212749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EBCD5A17-1861-DAE7-22DF-E16165B9F4B6}"/>
              </a:ext>
            </a:extLst>
          </p:cNvPr>
          <p:cNvGrpSpPr/>
          <p:nvPr/>
        </p:nvGrpSpPr>
        <p:grpSpPr>
          <a:xfrm>
            <a:off x="4937099" y="2077346"/>
            <a:ext cx="3468004" cy="1530879"/>
            <a:chOff x="4937099" y="1811948"/>
            <a:chExt cx="3468004" cy="1530879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63C6BDBF-9DBE-56B7-6A4F-154FA84A94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37099" y="1811948"/>
              <a:ext cx="3468004" cy="1519603"/>
            </a:xfrm>
            <a:prstGeom prst="rect">
              <a:avLst/>
            </a:prstGeom>
          </p:spPr>
        </p:pic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3C9D16A1-B805-5F0D-4604-78CEF3524B74}"/>
                </a:ext>
              </a:extLst>
            </p:cNvPr>
            <p:cNvSpPr/>
            <p:nvPr/>
          </p:nvSpPr>
          <p:spPr>
            <a:xfrm>
              <a:off x="5337333" y="2027905"/>
              <a:ext cx="425768" cy="212749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01865122-4A09-916C-0FD7-D05BF8B67BB4}"/>
                </a:ext>
              </a:extLst>
            </p:cNvPr>
            <p:cNvSpPr/>
            <p:nvPr/>
          </p:nvSpPr>
          <p:spPr>
            <a:xfrm>
              <a:off x="5337333" y="2350998"/>
              <a:ext cx="347187" cy="212749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0FD08C93-7B9B-74D8-C42E-1B86531B25B3}"/>
                </a:ext>
              </a:extLst>
            </p:cNvPr>
            <p:cNvSpPr/>
            <p:nvPr/>
          </p:nvSpPr>
          <p:spPr>
            <a:xfrm>
              <a:off x="5337333" y="3130078"/>
              <a:ext cx="347187" cy="212749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4" name="Google Shape;898;p88">
            <a:extLst>
              <a:ext uri="{FF2B5EF4-FFF2-40B4-BE49-F238E27FC236}">
                <a16:creationId xmlns:a16="http://schemas.microsoft.com/office/drawing/2014/main" id="{33DCF5F4-1633-1687-0B7D-CF24F5AF7982}"/>
              </a:ext>
            </a:extLst>
          </p:cNvPr>
          <p:cNvSpPr txBox="1"/>
          <p:nvPr/>
        </p:nvSpPr>
        <p:spPr>
          <a:xfrm>
            <a:off x="585372" y="4226164"/>
            <a:ext cx="7293708" cy="203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When you create </a:t>
            </a: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a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 </a:t>
            </a: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layer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, it </a:t>
            </a: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should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 </a:t>
            </a: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accomplish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 a </a:t>
            </a: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specific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 </a:t>
            </a: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task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, rather than installing one software package</a:t>
            </a:r>
          </a:p>
        </p:txBody>
      </p:sp>
      <p:pic>
        <p:nvPicPr>
          <p:cNvPr id="56" name="Graphic 55" descr="Close with solid fill">
            <a:extLst>
              <a:ext uri="{FF2B5EF4-FFF2-40B4-BE49-F238E27FC236}">
                <a16:creationId xmlns:a16="http://schemas.microsoft.com/office/drawing/2014/main" id="{192CF50F-71DE-978C-6132-61FA7844E0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41151" y="1677824"/>
            <a:ext cx="417960" cy="417960"/>
          </a:xfrm>
          <a:prstGeom prst="rect">
            <a:avLst/>
          </a:prstGeom>
        </p:spPr>
      </p:pic>
      <p:pic>
        <p:nvPicPr>
          <p:cNvPr id="58" name="Graphic 57" descr="Checkmark with solid fill">
            <a:extLst>
              <a:ext uri="{FF2B5EF4-FFF2-40B4-BE49-F238E27FC236}">
                <a16:creationId xmlns:a16="http://schemas.microsoft.com/office/drawing/2014/main" id="{80D356C6-72D3-5CFB-4D1E-271C9F30D99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11281" y="1699794"/>
            <a:ext cx="417960" cy="417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752659"/>
      </p:ext>
    </p:extLst>
  </p:cSld>
  <p:clrMapOvr>
    <a:masterClrMapping/>
  </p:clrMapOvr>
  <p:transition spd="med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“layers”</a:t>
            </a:r>
          </a:p>
        </p:txBody>
      </p:sp>
      <p:sp>
        <p:nvSpPr>
          <p:cNvPr id="38" name="Google Shape;898;p88">
            <a:extLst>
              <a:ext uri="{FF2B5EF4-FFF2-40B4-BE49-F238E27FC236}">
                <a16:creationId xmlns:a16="http://schemas.microsoft.com/office/drawing/2014/main" id="{AF20E025-45D0-2640-E210-9FB2F5A157DB}"/>
              </a:ext>
            </a:extLst>
          </p:cNvPr>
          <p:cNvSpPr txBox="1"/>
          <p:nvPr/>
        </p:nvSpPr>
        <p:spPr>
          <a:xfrm>
            <a:off x="585372" y="1119253"/>
            <a:ext cx="6443869" cy="572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When building images,</a:t>
            </a: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 docker will “cache” layers that have not changed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; this </a:t>
            </a: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makes building faster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.</a:t>
            </a:r>
          </a:p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If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 a </a:t>
            </a: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layer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 is </a:t>
            </a: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changed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, </a:t>
            </a: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all layers after 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it will need to </a:t>
            </a: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be re-built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. </a:t>
            </a:r>
          </a:p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You want to structure your layers so that </a:t>
            </a: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the most-often change layers are at bottom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984AF99-B67C-EAF4-71FD-6B756042CF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665" y="2079736"/>
            <a:ext cx="2261258" cy="1039775"/>
          </a:xfrm>
          <a:prstGeom prst="rect">
            <a:avLst/>
          </a:prstGeom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01865122-4A09-916C-0FD7-D05BF8B67BB4}"/>
              </a:ext>
            </a:extLst>
          </p:cNvPr>
          <p:cNvSpPr/>
          <p:nvPr/>
        </p:nvSpPr>
        <p:spPr>
          <a:xfrm>
            <a:off x="985606" y="3486851"/>
            <a:ext cx="347187" cy="212749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6" name="Graphic 55" descr="Close with solid fill">
            <a:extLst>
              <a:ext uri="{FF2B5EF4-FFF2-40B4-BE49-F238E27FC236}">
                <a16:creationId xmlns:a16="http://schemas.microsoft.com/office/drawing/2014/main" id="{192CF50F-71DE-978C-6132-61FA7844E0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4537" y="2408542"/>
            <a:ext cx="301803" cy="301803"/>
          </a:xfrm>
          <a:prstGeom prst="rect">
            <a:avLst/>
          </a:prstGeom>
        </p:spPr>
      </p:pic>
      <p:pic>
        <p:nvPicPr>
          <p:cNvPr id="58" name="Graphic 57" descr="Checkmark with solid fill">
            <a:extLst>
              <a:ext uri="{FF2B5EF4-FFF2-40B4-BE49-F238E27FC236}">
                <a16:creationId xmlns:a16="http://schemas.microsoft.com/office/drawing/2014/main" id="{80D356C6-72D3-5CFB-4D1E-271C9F30D9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17960" y="3793248"/>
            <a:ext cx="301803" cy="301803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B13CD0C1-65B6-3090-FB32-1A6A6F76A05A}"/>
              </a:ext>
            </a:extLst>
          </p:cNvPr>
          <p:cNvGrpSpPr/>
          <p:nvPr/>
        </p:nvGrpSpPr>
        <p:grpSpPr>
          <a:xfrm>
            <a:off x="3745617" y="2079737"/>
            <a:ext cx="2261258" cy="1019298"/>
            <a:chOff x="3745616" y="1538347"/>
            <a:chExt cx="2517681" cy="113488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15BC908-AB01-CFFF-9BFE-15322788C62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745616" y="1538347"/>
              <a:ext cx="2517681" cy="1134885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6CC6445-76B9-DBB9-6CEE-76BB0B9CCBBC}"/>
                </a:ext>
              </a:extLst>
            </p:cNvPr>
            <p:cNvSpPr/>
            <p:nvPr/>
          </p:nvSpPr>
          <p:spPr>
            <a:xfrm>
              <a:off x="4572000" y="1935888"/>
              <a:ext cx="1203960" cy="212749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42" name="Picture 41">
            <a:extLst>
              <a:ext uri="{FF2B5EF4-FFF2-40B4-BE49-F238E27FC236}">
                <a16:creationId xmlns:a16="http://schemas.microsoft.com/office/drawing/2014/main" id="{63C6BDBF-9DBE-56B7-6A4F-154FA84A94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4664" y="3455093"/>
            <a:ext cx="2266205" cy="993001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1D110BEB-B9F0-5382-D342-8BECB3804C90}"/>
              </a:ext>
            </a:extLst>
          </p:cNvPr>
          <p:cNvGrpSpPr/>
          <p:nvPr/>
        </p:nvGrpSpPr>
        <p:grpSpPr>
          <a:xfrm>
            <a:off x="3745617" y="3443208"/>
            <a:ext cx="2285998" cy="1017363"/>
            <a:chOff x="3745616" y="2901819"/>
            <a:chExt cx="2545227" cy="113273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0B30F3DC-1773-BE4A-4B35-65D25807F69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745616" y="2901819"/>
              <a:ext cx="2545227" cy="1129376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C1783E1-3A82-F82A-8C6E-B393DC864686}"/>
                </a:ext>
              </a:extLst>
            </p:cNvPr>
            <p:cNvSpPr/>
            <p:nvPr/>
          </p:nvSpPr>
          <p:spPr>
            <a:xfrm>
              <a:off x="4572000" y="3870960"/>
              <a:ext cx="1203960" cy="163590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Google Shape;898;p88">
            <a:extLst>
              <a:ext uri="{FF2B5EF4-FFF2-40B4-BE49-F238E27FC236}">
                <a16:creationId xmlns:a16="http://schemas.microsoft.com/office/drawing/2014/main" id="{FB205E50-B61C-B0D9-FD84-A02C6E873925}"/>
              </a:ext>
            </a:extLst>
          </p:cNvPr>
          <p:cNvSpPr txBox="1"/>
          <p:nvPr/>
        </p:nvSpPr>
        <p:spPr>
          <a:xfrm>
            <a:off x="1717736" y="1828316"/>
            <a:ext cx="649068" cy="203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Original</a:t>
            </a:r>
            <a:endParaRPr lang="en-US" sz="1200" b="1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</p:txBody>
      </p:sp>
      <p:sp>
        <p:nvSpPr>
          <p:cNvPr id="19" name="Google Shape;898;p88">
            <a:extLst>
              <a:ext uri="{FF2B5EF4-FFF2-40B4-BE49-F238E27FC236}">
                <a16:creationId xmlns:a16="http://schemas.microsoft.com/office/drawing/2014/main" id="{DF3CE730-3FE3-F954-9394-24B032410337}"/>
              </a:ext>
            </a:extLst>
          </p:cNvPr>
          <p:cNvSpPr txBox="1"/>
          <p:nvPr/>
        </p:nvSpPr>
        <p:spPr>
          <a:xfrm>
            <a:off x="4572000" y="1828316"/>
            <a:ext cx="649068" cy="203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Change</a:t>
            </a:r>
            <a:endParaRPr lang="en-US" sz="1200" b="1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</p:txBody>
      </p:sp>
      <p:sp>
        <p:nvSpPr>
          <p:cNvPr id="20" name="Google Shape;898;p88">
            <a:extLst>
              <a:ext uri="{FF2B5EF4-FFF2-40B4-BE49-F238E27FC236}">
                <a16:creationId xmlns:a16="http://schemas.microsoft.com/office/drawing/2014/main" id="{198066C4-68E2-B97A-0E9F-D637C24252B0}"/>
              </a:ext>
            </a:extLst>
          </p:cNvPr>
          <p:cNvSpPr txBox="1"/>
          <p:nvPr/>
        </p:nvSpPr>
        <p:spPr>
          <a:xfrm>
            <a:off x="7217658" y="1825631"/>
            <a:ext cx="917636" cy="203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Rebuild layers</a:t>
            </a:r>
            <a:endParaRPr lang="en-US" sz="1200" b="1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3E8A079-E59A-94F1-EF09-F9E92B911625}"/>
              </a:ext>
            </a:extLst>
          </p:cNvPr>
          <p:cNvGrpSpPr/>
          <p:nvPr/>
        </p:nvGrpSpPr>
        <p:grpSpPr>
          <a:xfrm>
            <a:off x="6477003" y="2079737"/>
            <a:ext cx="2261258" cy="1019298"/>
            <a:chOff x="6477003" y="1880634"/>
            <a:chExt cx="2261258" cy="1019298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F284D427-3A99-571B-E37C-05FB6F469F7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477003" y="1880634"/>
              <a:ext cx="2261258" cy="1019298"/>
            </a:xfrm>
            <a:prstGeom prst="rect">
              <a:avLst/>
            </a:prstGeom>
          </p:spPr>
        </p:pic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067FA337-17F4-FA39-23E7-8B94C2EE9BE1}"/>
                </a:ext>
              </a:extLst>
            </p:cNvPr>
            <p:cNvSpPr/>
            <p:nvPr/>
          </p:nvSpPr>
          <p:spPr>
            <a:xfrm>
              <a:off x="6678552" y="2209439"/>
              <a:ext cx="1995848" cy="690493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A59325F2-37F0-F9F8-837C-71F7EBE28147}"/>
              </a:ext>
            </a:extLst>
          </p:cNvPr>
          <p:cNvGrpSpPr/>
          <p:nvPr/>
        </p:nvGrpSpPr>
        <p:grpSpPr>
          <a:xfrm>
            <a:off x="6477003" y="3443208"/>
            <a:ext cx="2285998" cy="1020723"/>
            <a:chOff x="6477003" y="3244105"/>
            <a:chExt cx="2285998" cy="1020723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B0AA3965-DEE8-C436-CA1F-C862A0159C9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477003" y="3244105"/>
              <a:ext cx="2285998" cy="1014350"/>
            </a:xfrm>
            <a:prstGeom prst="rect">
              <a:avLst/>
            </a:prstGeom>
          </p:spPr>
        </p:pic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9B2C4B06-9FB2-9960-5F9D-DCCFFFB837F4}"/>
                </a:ext>
              </a:extLst>
            </p:cNvPr>
            <p:cNvSpPr/>
            <p:nvPr/>
          </p:nvSpPr>
          <p:spPr>
            <a:xfrm>
              <a:off x="6678552" y="4099791"/>
              <a:ext cx="1622007" cy="165037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3ED3E55-2C48-2642-F42D-59E28057BCE1}"/>
              </a:ext>
            </a:extLst>
          </p:cNvPr>
          <p:cNvCxnSpPr>
            <a:cxnSpLocks/>
          </p:cNvCxnSpPr>
          <p:nvPr/>
        </p:nvCxnSpPr>
        <p:spPr>
          <a:xfrm>
            <a:off x="353961" y="3266768"/>
            <a:ext cx="8576187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1EF2E2E-6419-C3C0-E5AE-AFB504B0341D}"/>
              </a:ext>
            </a:extLst>
          </p:cNvPr>
          <p:cNvCxnSpPr>
            <a:cxnSpLocks/>
          </p:cNvCxnSpPr>
          <p:nvPr/>
        </p:nvCxnSpPr>
        <p:spPr>
          <a:xfrm>
            <a:off x="3281606" y="2532328"/>
            <a:ext cx="339123" cy="0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oup 35">
            <a:extLst>
              <a:ext uri="{FF2B5EF4-FFF2-40B4-BE49-F238E27FC236}">
                <a16:creationId xmlns:a16="http://schemas.microsoft.com/office/drawing/2014/main" id="{5CE9CD44-E8CE-7CA8-285F-D6C29328F5F4}"/>
              </a:ext>
            </a:extLst>
          </p:cNvPr>
          <p:cNvGrpSpPr/>
          <p:nvPr/>
        </p:nvGrpSpPr>
        <p:grpSpPr>
          <a:xfrm>
            <a:off x="6144813" y="2589386"/>
            <a:ext cx="194252" cy="61912"/>
            <a:chOff x="6125586" y="2298593"/>
            <a:chExt cx="194252" cy="61912"/>
          </a:xfrm>
        </p:grpSpPr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AF3CE3EF-97A5-693F-D4C8-3F17E94CBE9E}"/>
                </a:ext>
              </a:extLst>
            </p:cNvPr>
            <p:cNvCxnSpPr>
              <a:cxnSpLocks/>
            </p:cNvCxnSpPr>
            <p:nvPr/>
          </p:nvCxnSpPr>
          <p:spPr>
            <a:xfrm>
              <a:off x="6125586" y="2298593"/>
              <a:ext cx="194252" cy="0"/>
            </a:xfrm>
            <a:prstGeom prst="line">
              <a:avLst/>
            </a:prstGeom>
            <a:ln w="190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00B31E16-0442-A365-1EB9-DACB4524B508}"/>
                </a:ext>
              </a:extLst>
            </p:cNvPr>
            <p:cNvCxnSpPr>
              <a:cxnSpLocks/>
            </p:cNvCxnSpPr>
            <p:nvPr/>
          </p:nvCxnSpPr>
          <p:spPr>
            <a:xfrm>
              <a:off x="6125586" y="2360505"/>
              <a:ext cx="194252" cy="0"/>
            </a:xfrm>
            <a:prstGeom prst="line">
              <a:avLst/>
            </a:prstGeom>
            <a:ln w="190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FBF1DC8C-EDE5-C5EF-C945-85724B3163C6}"/>
              </a:ext>
            </a:extLst>
          </p:cNvPr>
          <p:cNvGrpSpPr/>
          <p:nvPr/>
        </p:nvGrpSpPr>
        <p:grpSpPr>
          <a:xfrm>
            <a:off x="6144813" y="3888471"/>
            <a:ext cx="194252" cy="61912"/>
            <a:chOff x="6125586" y="2298593"/>
            <a:chExt cx="194252" cy="61912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5DAC3CEE-BB0D-80DE-5E79-C2400CD31D86}"/>
                </a:ext>
              </a:extLst>
            </p:cNvPr>
            <p:cNvCxnSpPr>
              <a:cxnSpLocks/>
            </p:cNvCxnSpPr>
            <p:nvPr/>
          </p:nvCxnSpPr>
          <p:spPr>
            <a:xfrm>
              <a:off x="6125586" y="2298593"/>
              <a:ext cx="194252" cy="0"/>
            </a:xfrm>
            <a:prstGeom prst="line">
              <a:avLst/>
            </a:prstGeom>
            <a:ln w="190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2C8A8C9B-A1F8-C82F-0D3D-A112B22D5ACA}"/>
                </a:ext>
              </a:extLst>
            </p:cNvPr>
            <p:cNvCxnSpPr>
              <a:cxnSpLocks/>
            </p:cNvCxnSpPr>
            <p:nvPr/>
          </p:nvCxnSpPr>
          <p:spPr>
            <a:xfrm>
              <a:off x="6125586" y="2360505"/>
              <a:ext cx="194252" cy="0"/>
            </a:xfrm>
            <a:prstGeom prst="line">
              <a:avLst/>
            </a:prstGeom>
            <a:ln w="190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DE5FD47D-3A3D-C8FC-D779-A9172F8031FB}"/>
              </a:ext>
            </a:extLst>
          </p:cNvPr>
          <p:cNvCxnSpPr>
            <a:cxnSpLocks/>
          </p:cNvCxnSpPr>
          <p:nvPr/>
        </p:nvCxnSpPr>
        <p:spPr>
          <a:xfrm>
            <a:off x="3281606" y="3950383"/>
            <a:ext cx="339123" cy="0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11475B84-3778-DC9F-D474-6251343F139D}"/>
              </a:ext>
            </a:extLst>
          </p:cNvPr>
          <p:cNvCxnSpPr>
            <a:cxnSpLocks/>
          </p:cNvCxnSpPr>
          <p:nvPr/>
        </p:nvCxnSpPr>
        <p:spPr>
          <a:xfrm>
            <a:off x="853967" y="2532328"/>
            <a:ext cx="263277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14B69A55-6900-5F75-2244-2991539CB4F3}"/>
              </a:ext>
            </a:extLst>
          </p:cNvPr>
          <p:cNvCxnSpPr>
            <a:cxnSpLocks/>
          </p:cNvCxnSpPr>
          <p:nvPr/>
        </p:nvCxnSpPr>
        <p:spPr>
          <a:xfrm>
            <a:off x="853967" y="4394465"/>
            <a:ext cx="263277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8749320"/>
      </p:ext>
    </p:extLst>
  </p:cSld>
  <p:clrMapOvr>
    <a:masterClrMapping/>
  </p:clrMapOvr>
  <p:transition spd="med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77"/>
          <p:cNvSpPr txBox="1"/>
          <p:nvPr/>
        </p:nvSpPr>
        <p:spPr>
          <a:xfrm>
            <a:off x="362150" y="2340900"/>
            <a:ext cx="5793000" cy="849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F3F3F3"/>
                </a:solidFill>
                <a:latin typeface="+mj-lt"/>
                <a:ea typeface="Montserrat Medium"/>
                <a:cs typeface="Montserrat Medium"/>
                <a:sym typeface="Montserrat Medium"/>
              </a:rPr>
              <a:t>Docker images with </a:t>
            </a:r>
            <a:r>
              <a:rPr lang="en" sz="2400" dirty="0">
                <a:solidFill>
                  <a:schemeClr val="accent1"/>
                </a:solidFill>
                <a:latin typeface="+mj-lt"/>
                <a:ea typeface="Montserrat Medium"/>
                <a:cs typeface="Montserrat Medium"/>
                <a:sym typeface="Montserrat Medium"/>
              </a:rPr>
              <a:t>Run:ai 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bg1"/>
                </a:solidFill>
                <a:latin typeface="+mj-lt"/>
                <a:ea typeface="Montserrat Medium"/>
                <a:cs typeface="Montserrat Medium"/>
                <a:sym typeface="Montserrat Medium"/>
              </a:rPr>
              <a:t>(</a:t>
            </a:r>
            <a:r>
              <a:rPr lang="en" sz="2400" dirty="0">
                <a:solidFill>
                  <a:srgbClr val="F3F3F3"/>
                </a:solidFill>
                <a:latin typeface="+mj-lt"/>
                <a:ea typeface="Montserrat Medium"/>
                <a:cs typeface="Montserrat Medium"/>
                <a:sym typeface="Montserrat Medium"/>
              </a:rPr>
              <a:t>using Jupyter example)</a:t>
            </a:r>
            <a:endParaRPr sz="2400" dirty="0">
              <a:solidFill>
                <a:srgbClr val="F3F3F3"/>
              </a:solidFill>
              <a:latin typeface="+mj-lt"/>
              <a:ea typeface="Montserrat Light"/>
              <a:cs typeface="Montserrat Light"/>
              <a:sym typeface="Montserrat Light"/>
            </a:endParaRPr>
          </a:p>
        </p:txBody>
      </p:sp>
    </p:spTree>
    <p:extLst>
      <p:ext uri="{BB962C8B-B14F-4D97-AF65-F5344CB8AC3E}">
        <p14:creationId xmlns:p14="http://schemas.microsoft.com/office/powerpoint/2010/main" val="3342200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concepts</a:t>
            </a:r>
          </a:p>
        </p:txBody>
      </p:sp>
      <p:sp>
        <p:nvSpPr>
          <p:cNvPr id="38" name="Google Shape;898;p88">
            <a:extLst>
              <a:ext uri="{FF2B5EF4-FFF2-40B4-BE49-F238E27FC236}">
                <a16:creationId xmlns:a16="http://schemas.microsoft.com/office/drawing/2014/main" id="{AF20E025-45D0-2640-E210-9FB2F5A157DB}"/>
              </a:ext>
            </a:extLst>
          </p:cNvPr>
          <p:cNvSpPr txBox="1"/>
          <p:nvPr/>
        </p:nvSpPr>
        <p:spPr>
          <a:xfrm>
            <a:off x="585372" y="1119253"/>
            <a:ext cx="3986628" cy="203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1. Think of your </a:t>
            </a:r>
            <a:r>
              <a:rPr lang="en-US" sz="1200" b="1" dirty="0">
                <a:solidFill>
                  <a:srgbClr val="066DA5"/>
                </a:solidFill>
                <a:latin typeface="+mj-lt"/>
                <a:ea typeface="Clean" charset="0"/>
                <a:cs typeface="+mj-lt"/>
                <a:sym typeface="Clean" charset="0"/>
              </a:rPr>
              <a:t>software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 and your </a:t>
            </a:r>
            <a:r>
              <a:rPr lang="en-US" sz="1200" b="1" dirty="0">
                <a:solidFill>
                  <a:schemeClr val="accent2"/>
                </a:solidFill>
                <a:latin typeface="+mj-lt"/>
                <a:ea typeface="Clean" charset="0"/>
                <a:cs typeface="+mj-lt"/>
                <a:sym typeface="Clean" charset="0"/>
              </a:rPr>
              <a:t>storage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 as </a:t>
            </a: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separate</a:t>
            </a:r>
          </a:p>
        </p:txBody>
      </p:sp>
      <p:sp>
        <p:nvSpPr>
          <p:cNvPr id="2" name="Google Shape;898;p88">
            <a:extLst>
              <a:ext uri="{FF2B5EF4-FFF2-40B4-BE49-F238E27FC236}">
                <a16:creationId xmlns:a16="http://schemas.microsoft.com/office/drawing/2014/main" id="{44D474D9-97B5-7FDD-9F12-6B2FC6C0ECCA}"/>
              </a:ext>
            </a:extLst>
          </p:cNvPr>
          <p:cNvSpPr txBox="1"/>
          <p:nvPr/>
        </p:nvSpPr>
        <p:spPr>
          <a:xfrm>
            <a:off x="4771208" y="1120271"/>
            <a:ext cx="3270292" cy="203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2. </a:t>
            </a:r>
            <a:r>
              <a:rPr lang="en-US" sz="1200" dirty="0" err="1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Run:ai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 will take care of the </a:t>
            </a:r>
            <a:r>
              <a:rPr lang="en-US" sz="1200" b="1" dirty="0">
                <a:solidFill>
                  <a:schemeClr val="accent1"/>
                </a:solidFill>
                <a:latin typeface="+mj-lt"/>
                <a:ea typeface="Clean" charset="0"/>
                <a:cs typeface="+mj-lt"/>
                <a:sym typeface="Clean" charset="0"/>
              </a:rPr>
              <a:t>hardware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4220362-3AFB-D16E-3B65-EB76E37A4AE8}"/>
              </a:ext>
            </a:extLst>
          </p:cNvPr>
          <p:cNvGrpSpPr/>
          <p:nvPr/>
        </p:nvGrpSpPr>
        <p:grpSpPr>
          <a:xfrm>
            <a:off x="5673457" y="1503343"/>
            <a:ext cx="596483" cy="591779"/>
            <a:chOff x="3279986" y="3816606"/>
            <a:chExt cx="596483" cy="591779"/>
          </a:xfrm>
        </p:grpSpPr>
        <p:pic>
          <p:nvPicPr>
            <p:cNvPr id="43" name="Graphic 42" descr="Processor with solid fill">
              <a:extLst>
                <a:ext uri="{FF2B5EF4-FFF2-40B4-BE49-F238E27FC236}">
                  <a16:creationId xmlns:a16="http://schemas.microsoft.com/office/drawing/2014/main" id="{E9E08A82-49FD-EC64-5F83-48979F29405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284690" y="3816606"/>
              <a:ext cx="591779" cy="591779"/>
            </a:xfrm>
            <a:prstGeom prst="rect">
              <a:avLst/>
            </a:prstGeom>
          </p:spPr>
        </p:pic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7ED15E79-48CA-540E-B396-EBCCA7E236DA}"/>
                </a:ext>
              </a:extLst>
            </p:cNvPr>
            <p:cNvSpPr/>
            <p:nvPr/>
          </p:nvSpPr>
          <p:spPr>
            <a:xfrm>
              <a:off x="3279986" y="3816606"/>
              <a:ext cx="591779" cy="568312"/>
            </a:xfrm>
            <a:prstGeom prst="roundRect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C64F9AC5-6EA6-096A-2FD4-775F9382EBB4}"/>
              </a:ext>
            </a:extLst>
          </p:cNvPr>
          <p:cNvGrpSpPr/>
          <p:nvPr/>
        </p:nvGrpSpPr>
        <p:grpSpPr>
          <a:xfrm>
            <a:off x="3059167" y="1679574"/>
            <a:ext cx="591779" cy="591779"/>
            <a:chOff x="3016748" y="3168036"/>
            <a:chExt cx="591779" cy="591779"/>
          </a:xfrm>
        </p:grpSpPr>
        <p:pic>
          <p:nvPicPr>
            <p:cNvPr id="52" name="Graphic 51" descr="Server with solid fill">
              <a:extLst>
                <a:ext uri="{FF2B5EF4-FFF2-40B4-BE49-F238E27FC236}">
                  <a16:creationId xmlns:a16="http://schemas.microsoft.com/office/drawing/2014/main" id="{5C7E0FDC-5B14-BE44-F291-5D16F420323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016748" y="3168036"/>
              <a:ext cx="591779" cy="591779"/>
            </a:xfrm>
            <a:prstGeom prst="rect">
              <a:avLst/>
            </a:prstGeom>
          </p:spPr>
        </p:pic>
        <p:sp>
          <p:nvSpPr>
            <p:cNvPr id="53" name="Rectangle: Rounded Corners 52">
              <a:extLst>
                <a:ext uri="{FF2B5EF4-FFF2-40B4-BE49-F238E27FC236}">
                  <a16:creationId xmlns:a16="http://schemas.microsoft.com/office/drawing/2014/main" id="{35ABB20E-4236-9120-DFCB-79299F446DBA}"/>
                </a:ext>
              </a:extLst>
            </p:cNvPr>
            <p:cNvSpPr/>
            <p:nvPr/>
          </p:nvSpPr>
          <p:spPr>
            <a:xfrm>
              <a:off x="3016748" y="3168036"/>
              <a:ext cx="591779" cy="591779"/>
            </a:xfrm>
            <a:prstGeom prst="roundRect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3" name="Graphic 12" descr="Close with solid fill">
            <a:extLst>
              <a:ext uri="{FF2B5EF4-FFF2-40B4-BE49-F238E27FC236}">
                <a16:creationId xmlns:a16="http://schemas.microsoft.com/office/drawing/2014/main" id="{B7E150F1-2BB1-42CC-ADAD-6438EEB93A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70125" y="2321351"/>
            <a:ext cx="217496" cy="217496"/>
          </a:xfrm>
          <a:prstGeom prst="rect">
            <a:avLst/>
          </a:prstGeom>
        </p:spPr>
      </p:pic>
      <p:pic>
        <p:nvPicPr>
          <p:cNvPr id="15" name="Graphic 14" descr="Checkmark with solid fill">
            <a:extLst>
              <a:ext uri="{FF2B5EF4-FFF2-40B4-BE49-F238E27FC236}">
                <a16:creationId xmlns:a16="http://schemas.microsoft.com/office/drawing/2014/main" id="{C36B1CC6-8481-37C6-8697-33A0CADD4D1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895246" y="2317448"/>
            <a:ext cx="217496" cy="217496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1CECA748-D76B-A12C-777C-19F34AAEC7F3}"/>
              </a:ext>
            </a:extLst>
          </p:cNvPr>
          <p:cNvGrpSpPr/>
          <p:nvPr/>
        </p:nvGrpSpPr>
        <p:grpSpPr>
          <a:xfrm>
            <a:off x="2377566" y="1672154"/>
            <a:ext cx="594360" cy="594360"/>
            <a:chOff x="2377566" y="1672154"/>
            <a:chExt cx="594360" cy="594360"/>
          </a:xfrm>
        </p:grpSpPr>
        <p:sp>
          <p:nvSpPr>
            <p:cNvPr id="62" name="Rectangle: Rounded Corners 61">
              <a:extLst>
                <a:ext uri="{FF2B5EF4-FFF2-40B4-BE49-F238E27FC236}">
                  <a16:creationId xmlns:a16="http://schemas.microsoft.com/office/drawing/2014/main" id="{674F14D7-5E20-1E6B-0462-89CDDC76E5B9}"/>
                </a:ext>
              </a:extLst>
            </p:cNvPr>
            <p:cNvSpPr/>
            <p:nvPr/>
          </p:nvSpPr>
          <p:spPr>
            <a:xfrm>
              <a:off x="2380147" y="1702185"/>
              <a:ext cx="591779" cy="545701"/>
            </a:xfrm>
            <a:prstGeom prst="roundRect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" name="Graphic 21" descr="Vlog with solid fill">
              <a:extLst>
                <a:ext uri="{FF2B5EF4-FFF2-40B4-BE49-F238E27FC236}">
                  <a16:creationId xmlns:a16="http://schemas.microsoft.com/office/drawing/2014/main" id="{2039CFDB-B3B1-95AA-AA34-CF03D305A5A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377566" y="1672154"/>
              <a:ext cx="594360" cy="594360"/>
            </a:xfrm>
            <a:prstGeom prst="rect">
              <a:avLst/>
            </a:prstGeom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983207D-9EAD-263D-CBC6-0B9466FEF101}"/>
              </a:ext>
            </a:extLst>
          </p:cNvPr>
          <p:cNvGrpSpPr/>
          <p:nvPr/>
        </p:nvGrpSpPr>
        <p:grpSpPr>
          <a:xfrm>
            <a:off x="769125" y="1674735"/>
            <a:ext cx="1221803" cy="614390"/>
            <a:chOff x="769125" y="1674735"/>
            <a:chExt cx="1221803" cy="614390"/>
          </a:xfrm>
        </p:grpSpPr>
        <p:pic>
          <p:nvPicPr>
            <p:cNvPr id="4" name="Graphic 3" descr="Server with solid fill">
              <a:extLst>
                <a:ext uri="{FF2B5EF4-FFF2-40B4-BE49-F238E27FC236}">
                  <a16:creationId xmlns:a16="http://schemas.microsoft.com/office/drawing/2014/main" id="{2193D7CB-107D-D13D-7261-21F4ACB31D7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399149" y="1697346"/>
              <a:ext cx="591779" cy="591779"/>
            </a:xfrm>
            <a:prstGeom prst="rect">
              <a:avLst/>
            </a:prstGeom>
          </p:spPr>
        </p:pic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826A15A7-06E4-A996-DF2A-F6D11754798B}"/>
                </a:ext>
              </a:extLst>
            </p:cNvPr>
            <p:cNvSpPr/>
            <p:nvPr/>
          </p:nvSpPr>
          <p:spPr>
            <a:xfrm>
              <a:off x="769125" y="1674735"/>
              <a:ext cx="1221803" cy="591779"/>
            </a:xfrm>
            <a:prstGeom prst="roundRect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4" name="Graphic 23" descr="Vlog with solid fill">
              <a:extLst>
                <a:ext uri="{FF2B5EF4-FFF2-40B4-BE49-F238E27FC236}">
                  <a16:creationId xmlns:a16="http://schemas.microsoft.com/office/drawing/2014/main" id="{136B8D1E-3D98-4166-9B30-45945631B36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805017" y="1674836"/>
              <a:ext cx="594360" cy="594360"/>
            </a:xfrm>
            <a:prstGeom prst="rect">
              <a:avLst/>
            </a:prstGeom>
          </p:spPr>
        </p:pic>
      </p:grp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C409100-57FB-1C4A-00BB-2B7CCEB2345E}"/>
              </a:ext>
            </a:extLst>
          </p:cNvPr>
          <p:cNvCxnSpPr>
            <a:cxnSpLocks/>
          </p:cNvCxnSpPr>
          <p:nvPr/>
        </p:nvCxnSpPr>
        <p:spPr>
          <a:xfrm flipV="1">
            <a:off x="2190136" y="1405923"/>
            <a:ext cx="0" cy="1146867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Google Shape;898;p88">
            <a:extLst>
              <a:ext uri="{FF2B5EF4-FFF2-40B4-BE49-F238E27FC236}">
                <a16:creationId xmlns:a16="http://schemas.microsoft.com/office/drawing/2014/main" id="{541BD79A-DDD8-5087-9E7E-FDE86FF97A89}"/>
              </a:ext>
            </a:extLst>
          </p:cNvPr>
          <p:cNvSpPr txBox="1"/>
          <p:nvPr/>
        </p:nvSpPr>
        <p:spPr>
          <a:xfrm>
            <a:off x="585372" y="2713769"/>
            <a:ext cx="3443644" cy="203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3. Your </a:t>
            </a: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software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 will be put in </a:t>
            </a: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containers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 (via Docker)</a:t>
            </a:r>
            <a:endParaRPr lang="en-US" sz="1200" b="1" dirty="0">
              <a:solidFill>
                <a:schemeClr val="accent1"/>
              </a:solidFill>
              <a:latin typeface="+mj-lt"/>
              <a:ea typeface="Clean" charset="0"/>
              <a:cs typeface="+mj-lt"/>
              <a:sym typeface="Clean" charset="0"/>
            </a:endParaRPr>
          </a:p>
        </p:txBody>
      </p:sp>
      <p:sp>
        <p:nvSpPr>
          <p:cNvPr id="39" name="Google Shape;898;p88">
            <a:extLst>
              <a:ext uri="{FF2B5EF4-FFF2-40B4-BE49-F238E27FC236}">
                <a16:creationId xmlns:a16="http://schemas.microsoft.com/office/drawing/2014/main" id="{DA83A7B3-11E1-E51A-9355-45D90FB03BAD}"/>
              </a:ext>
            </a:extLst>
          </p:cNvPr>
          <p:cNvSpPr txBox="1"/>
          <p:nvPr/>
        </p:nvSpPr>
        <p:spPr>
          <a:xfrm>
            <a:off x="4771208" y="2710043"/>
            <a:ext cx="3270292" cy="203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4. Your </a:t>
            </a: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code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 and </a:t>
            </a: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data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 will be kept on the </a:t>
            </a: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NFS</a:t>
            </a:r>
            <a:endParaRPr lang="en-US" sz="1200" b="1" dirty="0">
              <a:solidFill>
                <a:schemeClr val="accent1"/>
              </a:solidFill>
              <a:latin typeface="+mj-lt"/>
              <a:ea typeface="Clean" charset="0"/>
              <a:cs typeface="+mj-lt"/>
              <a:sym typeface="Clean" charset="0"/>
            </a:endParaRP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93A9CE4B-4F95-9E32-221C-03BCEDF97C10}"/>
              </a:ext>
            </a:extLst>
          </p:cNvPr>
          <p:cNvGrpSpPr/>
          <p:nvPr/>
        </p:nvGrpSpPr>
        <p:grpSpPr>
          <a:xfrm>
            <a:off x="749718" y="2972149"/>
            <a:ext cx="2215001" cy="884213"/>
            <a:chOff x="5387606" y="1206368"/>
            <a:chExt cx="2215001" cy="884213"/>
          </a:xfrm>
        </p:grpSpPr>
        <p:pic>
          <p:nvPicPr>
            <p:cNvPr id="4098" name="Picture 2" descr="Docker Vector SVG Icon (8) - SVG Repo">
              <a:extLst>
                <a:ext uri="{FF2B5EF4-FFF2-40B4-BE49-F238E27FC236}">
                  <a16:creationId xmlns:a16="http://schemas.microsoft.com/office/drawing/2014/main" id="{E5B18B81-93E5-61AA-6F87-35398F9055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18394" y="1206368"/>
              <a:ext cx="884213" cy="8842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Graphic 34" descr="Vlog with solid fill">
              <a:extLst>
                <a:ext uri="{FF2B5EF4-FFF2-40B4-BE49-F238E27FC236}">
                  <a16:creationId xmlns:a16="http://schemas.microsoft.com/office/drawing/2014/main" id="{B47E29AE-A87F-6E58-9B7B-244362AA585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5387606" y="1335630"/>
              <a:ext cx="723431" cy="723431"/>
            </a:xfrm>
            <a:prstGeom prst="rect">
              <a:avLst/>
            </a:prstGeom>
          </p:spPr>
        </p:pic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2B4BB91B-6E2E-ABBA-25A9-ECF962B448F0}"/>
                </a:ext>
              </a:extLst>
            </p:cNvPr>
            <p:cNvCxnSpPr>
              <a:cxnSpLocks/>
            </p:cNvCxnSpPr>
            <p:nvPr/>
          </p:nvCxnSpPr>
          <p:spPr>
            <a:xfrm>
              <a:off x="6312400" y="1672154"/>
              <a:ext cx="339123" cy="0"/>
            </a:xfrm>
            <a:prstGeom prst="straightConnector1">
              <a:avLst/>
            </a:prstGeom>
            <a:ln w="1905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4C01F89B-005E-283A-10A6-DF2298EC52F2}"/>
              </a:ext>
            </a:extLst>
          </p:cNvPr>
          <p:cNvGrpSpPr/>
          <p:nvPr/>
        </p:nvGrpSpPr>
        <p:grpSpPr>
          <a:xfrm>
            <a:off x="4935554" y="3120302"/>
            <a:ext cx="2141676" cy="1286359"/>
            <a:chOff x="4935554" y="2807514"/>
            <a:chExt cx="2141676" cy="1286359"/>
          </a:xfrm>
        </p:grpSpPr>
        <p:pic>
          <p:nvPicPr>
            <p:cNvPr id="19" name="Graphic 18" descr="Web design with solid fill">
              <a:extLst>
                <a:ext uri="{FF2B5EF4-FFF2-40B4-BE49-F238E27FC236}">
                  <a16:creationId xmlns:a16="http://schemas.microsoft.com/office/drawing/2014/main" id="{B598021E-DEC6-DCEF-D0A2-9859254DCC5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4935554" y="2807514"/>
              <a:ext cx="768385" cy="768385"/>
            </a:xfrm>
            <a:prstGeom prst="rect">
              <a:avLst/>
            </a:prstGeom>
          </p:spPr>
        </p:pic>
        <p:pic>
          <p:nvPicPr>
            <p:cNvPr id="27" name="Graphic 26" descr="Table with solid fill">
              <a:extLst>
                <a:ext uri="{FF2B5EF4-FFF2-40B4-BE49-F238E27FC236}">
                  <a16:creationId xmlns:a16="http://schemas.microsoft.com/office/drawing/2014/main" id="{4AA1ADEF-36BD-C2A5-5995-EF54FD01AA6E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4940258" y="3325488"/>
              <a:ext cx="768385" cy="768385"/>
            </a:xfrm>
            <a:prstGeom prst="rect">
              <a:avLst/>
            </a:prstGeom>
          </p:spPr>
        </p:pic>
        <p:pic>
          <p:nvPicPr>
            <p:cNvPr id="36" name="Graphic 35" descr="Server with solid fill">
              <a:extLst>
                <a:ext uri="{FF2B5EF4-FFF2-40B4-BE49-F238E27FC236}">
                  <a16:creationId xmlns:a16="http://schemas.microsoft.com/office/drawing/2014/main" id="{AD5241DF-85E9-26AC-42EF-D8DA6467C06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406354" y="3116754"/>
              <a:ext cx="670876" cy="670876"/>
            </a:xfrm>
            <a:prstGeom prst="rect">
              <a:avLst/>
            </a:prstGeom>
          </p:spPr>
        </p:pic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2F542E17-79B7-1FE4-B626-B6F3B40C669B}"/>
                </a:ext>
              </a:extLst>
            </p:cNvPr>
            <p:cNvCxnSpPr>
              <a:cxnSpLocks/>
            </p:cNvCxnSpPr>
            <p:nvPr/>
          </p:nvCxnSpPr>
          <p:spPr>
            <a:xfrm>
              <a:off x="5860348" y="3191707"/>
              <a:ext cx="339123" cy="0"/>
            </a:xfrm>
            <a:prstGeom prst="straightConnector1">
              <a:avLst/>
            </a:prstGeom>
            <a:ln w="1905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49263918-08C0-B759-F8D0-E6DF7643E136}"/>
                </a:ext>
              </a:extLst>
            </p:cNvPr>
            <p:cNvCxnSpPr>
              <a:cxnSpLocks/>
            </p:cNvCxnSpPr>
            <p:nvPr/>
          </p:nvCxnSpPr>
          <p:spPr>
            <a:xfrm>
              <a:off x="5860348" y="3727655"/>
              <a:ext cx="339123" cy="0"/>
            </a:xfrm>
            <a:prstGeom prst="straightConnector1">
              <a:avLst/>
            </a:prstGeom>
            <a:ln w="1905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63722823"/>
      </p:ext>
    </p:extLst>
  </p:cSld>
  <p:clrMapOvr>
    <a:masterClrMapping/>
  </p:clrMapOvr>
  <p:transition spd="med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concepts</a:t>
            </a:r>
          </a:p>
        </p:txBody>
      </p:sp>
      <p:sp>
        <p:nvSpPr>
          <p:cNvPr id="38" name="Google Shape;898;p88">
            <a:extLst>
              <a:ext uri="{FF2B5EF4-FFF2-40B4-BE49-F238E27FC236}">
                <a16:creationId xmlns:a16="http://schemas.microsoft.com/office/drawing/2014/main" id="{AF20E025-45D0-2640-E210-9FB2F5A157DB}"/>
              </a:ext>
            </a:extLst>
          </p:cNvPr>
          <p:cNvSpPr txBox="1"/>
          <p:nvPr/>
        </p:nvSpPr>
        <p:spPr>
          <a:xfrm>
            <a:off x="585372" y="1119253"/>
            <a:ext cx="7456128" cy="203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The idea is that you will </a:t>
            </a:r>
            <a:r>
              <a:rPr lang="en-US" sz="1200" b="1" i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mount</a:t>
            </a: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 your NFS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, then run a script that is stored on the NFS </a:t>
            </a:r>
            <a:endParaRPr lang="en-US" sz="1200" b="1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4220362-3AFB-D16E-3B65-EB76E37A4AE8}"/>
              </a:ext>
            </a:extLst>
          </p:cNvPr>
          <p:cNvGrpSpPr/>
          <p:nvPr/>
        </p:nvGrpSpPr>
        <p:grpSpPr>
          <a:xfrm>
            <a:off x="6311294" y="1641914"/>
            <a:ext cx="793735" cy="787475"/>
            <a:chOff x="3279986" y="3816606"/>
            <a:chExt cx="596483" cy="591779"/>
          </a:xfrm>
        </p:grpSpPr>
        <p:pic>
          <p:nvPicPr>
            <p:cNvPr id="43" name="Graphic 42" descr="Processor with solid fill">
              <a:extLst>
                <a:ext uri="{FF2B5EF4-FFF2-40B4-BE49-F238E27FC236}">
                  <a16:creationId xmlns:a16="http://schemas.microsoft.com/office/drawing/2014/main" id="{E9E08A82-49FD-EC64-5F83-48979F29405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284690" y="3816606"/>
              <a:ext cx="591779" cy="591779"/>
            </a:xfrm>
            <a:prstGeom prst="rect">
              <a:avLst/>
            </a:prstGeom>
          </p:spPr>
        </p:pic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7ED15E79-48CA-540E-B396-EBCCA7E236DA}"/>
                </a:ext>
              </a:extLst>
            </p:cNvPr>
            <p:cNvSpPr/>
            <p:nvPr/>
          </p:nvSpPr>
          <p:spPr>
            <a:xfrm>
              <a:off x="3279986" y="3816606"/>
              <a:ext cx="591779" cy="568312"/>
            </a:xfrm>
            <a:prstGeom prst="roundRect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098" name="Picture 2" descr="Docker Vector SVG Icon (8) - SVG Repo">
            <a:extLst>
              <a:ext uri="{FF2B5EF4-FFF2-40B4-BE49-F238E27FC236}">
                <a16:creationId xmlns:a16="http://schemas.microsoft.com/office/drawing/2014/main" id="{E5B18B81-93E5-61AA-6F87-35398F9055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9386" y="1518264"/>
            <a:ext cx="1176615" cy="1176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Graphic 18" descr="Web design with solid fill">
            <a:extLst>
              <a:ext uri="{FF2B5EF4-FFF2-40B4-BE49-F238E27FC236}">
                <a16:creationId xmlns:a16="http://schemas.microsoft.com/office/drawing/2014/main" id="{B598021E-DEC6-DCEF-D0A2-9859254DCC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189322" y="3219003"/>
            <a:ext cx="1022483" cy="1022483"/>
          </a:xfrm>
          <a:prstGeom prst="rect">
            <a:avLst/>
          </a:prstGeom>
        </p:spPr>
      </p:pic>
      <p:pic>
        <p:nvPicPr>
          <p:cNvPr id="36" name="Graphic 35" descr="Server with solid fill">
            <a:extLst>
              <a:ext uri="{FF2B5EF4-FFF2-40B4-BE49-F238E27FC236}">
                <a16:creationId xmlns:a16="http://schemas.microsoft.com/office/drawing/2014/main" id="{AD5241DF-85E9-26AC-42EF-D8DA6467C06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173341" y="3219003"/>
            <a:ext cx="892729" cy="892729"/>
          </a:xfrm>
          <a:prstGeom prst="rect">
            <a:avLst/>
          </a:prstGeom>
        </p:spPr>
      </p:pic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49263918-08C0-B759-F8D0-E6DF7643E136}"/>
              </a:ext>
            </a:extLst>
          </p:cNvPr>
          <p:cNvCxnSpPr>
            <a:cxnSpLocks/>
          </p:cNvCxnSpPr>
          <p:nvPr/>
        </p:nvCxnSpPr>
        <p:spPr>
          <a:xfrm flipV="1">
            <a:off x="4575474" y="2571750"/>
            <a:ext cx="0" cy="569737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28A396D-2DA2-07EC-0053-D5B8F209FDBE}"/>
              </a:ext>
            </a:extLst>
          </p:cNvPr>
          <p:cNvCxnSpPr>
            <a:cxnSpLocks/>
          </p:cNvCxnSpPr>
          <p:nvPr/>
        </p:nvCxnSpPr>
        <p:spPr>
          <a:xfrm>
            <a:off x="5471652" y="2035651"/>
            <a:ext cx="626806" cy="0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5A7064C-F851-EEDC-792C-000FC10E86BF}"/>
              </a:ext>
            </a:extLst>
          </p:cNvPr>
          <p:cNvCxnSpPr>
            <a:cxnSpLocks/>
          </p:cNvCxnSpPr>
          <p:nvPr/>
        </p:nvCxnSpPr>
        <p:spPr>
          <a:xfrm>
            <a:off x="3368560" y="3665367"/>
            <a:ext cx="626806" cy="0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5087366"/>
      </p:ext>
    </p:extLst>
  </p:cSld>
  <p:clrMapOvr>
    <a:masterClrMapping/>
  </p:clrMapOvr>
  <p:transition spd="med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Jupyter</a:t>
            </a:r>
            <a:endParaRPr lang="en-US" dirty="0"/>
          </a:p>
        </p:txBody>
      </p:sp>
      <p:sp>
        <p:nvSpPr>
          <p:cNvPr id="38" name="Google Shape;898;p88">
            <a:extLst>
              <a:ext uri="{FF2B5EF4-FFF2-40B4-BE49-F238E27FC236}">
                <a16:creationId xmlns:a16="http://schemas.microsoft.com/office/drawing/2014/main" id="{AF20E025-45D0-2640-E210-9FB2F5A157DB}"/>
              </a:ext>
            </a:extLst>
          </p:cNvPr>
          <p:cNvSpPr txBox="1"/>
          <p:nvPr/>
        </p:nvSpPr>
        <p:spPr>
          <a:xfrm>
            <a:off x="585371" y="1119253"/>
            <a:ext cx="2592906" cy="1126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 err="1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Jupyter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 Lab is a tool commonly used by data scientist.</a:t>
            </a:r>
          </a:p>
          <a:p>
            <a:pPr marR="0" lvl="0" rtl="0">
              <a:spcBef>
                <a:spcPts val="0"/>
              </a:spcBef>
              <a:spcAft>
                <a:spcPts val="0"/>
              </a:spcAft>
            </a:pPr>
            <a:endParaRPr lang="en-US" sz="1200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For our example, we will use an official image which can be pulled with:</a:t>
            </a:r>
          </a:p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b="1" dirty="0" err="1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jupyter</a:t>
            </a: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/base-notebook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8E9D662-274C-6D28-8BC1-F91F494B7C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2019" y="1072712"/>
            <a:ext cx="5640132" cy="3351803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9655064"/>
      </p:ext>
    </p:extLst>
  </p:cSld>
  <p:clrMapOvr>
    <a:masterClrMapping/>
  </p:clrMapOvr>
  <p:transition spd="med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Jupyter</a:t>
            </a:r>
            <a:r>
              <a:rPr lang="en-US" dirty="0"/>
              <a:t> on </a:t>
            </a:r>
            <a:r>
              <a:rPr lang="en-US" dirty="0" err="1">
                <a:solidFill>
                  <a:schemeClr val="accent1"/>
                </a:solidFill>
              </a:rPr>
              <a:t>Run:ai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8" name="Google Shape;898;p88">
            <a:extLst>
              <a:ext uri="{FF2B5EF4-FFF2-40B4-BE49-F238E27FC236}">
                <a16:creationId xmlns:a16="http://schemas.microsoft.com/office/drawing/2014/main" id="{AF20E025-45D0-2640-E210-9FB2F5A157DB}"/>
              </a:ext>
            </a:extLst>
          </p:cNvPr>
          <p:cNvSpPr txBox="1"/>
          <p:nvPr/>
        </p:nvSpPr>
        <p:spPr>
          <a:xfrm>
            <a:off x="585371" y="1119253"/>
            <a:ext cx="2961616" cy="941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On the New Job UI:</a:t>
            </a:r>
          </a:p>
          <a:p>
            <a:pPr marL="228600" marR="0" lvl="0" indent="-228600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Select </a:t>
            </a: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Interactive</a:t>
            </a:r>
          </a:p>
          <a:p>
            <a:pPr marL="228600" marR="0" lvl="0" indent="-228600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Specify Image as</a:t>
            </a: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 </a:t>
            </a:r>
            <a:r>
              <a:rPr lang="en-US" sz="1200" b="1" dirty="0" err="1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jupyter</a:t>
            </a: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/base-notebook</a:t>
            </a:r>
          </a:p>
          <a:p>
            <a:pPr marL="228600" marR="0" lvl="0" indent="-228600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Toggle the </a:t>
            </a:r>
            <a:r>
              <a:rPr lang="en-US" sz="1200" b="1" dirty="0" err="1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Jupyter</a:t>
            </a: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 Notebook 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option</a:t>
            </a:r>
          </a:p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Submit the job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AFB6459-168E-5F32-B34E-DCFFEA08A0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02" b="-1"/>
          <a:stretch/>
        </p:blipFill>
        <p:spPr bwMode="auto">
          <a:xfrm>
            <a:off x="4478284" y="1054509"/>
            <a:ext cx="4331068" cy="3087943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7749075"/>
      </p:ext>
    </p:extLst>
  </p:cSld>
  <p:clrMapOvr>
    <a:masterClrMapping/>
  </p:clrMapOvr>
  <p:transition spd="med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Jupyter</a:t>
            </a:r>
            <a:r>
              <a:rPr lang="en-US" dirty="0"/>
              <a:t> on </a:t>
            </a:r>
            <a:r>
              <a:rPr lang="en-US" dirty="0" err="1">
                <a:solidFill>
                  <a:schemeClr val="accent1"/>
                </a:solidFill>
              </a:rPr>
              <a:t>Run:ai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8" name="Google Shape;898;p88">
            <a:extLst>
              <a:ext uri="{FF2B5EF4-FFF2-40B4-BE49-F238E27FC236}">
                <a16:creationId xmlns:a16="http://schemas.microsoft.com/office/drawing/2014/main" id="{AF20E025-45D0-2640-E210-9FB2F5A157DB}"/>
              </a:ext>
            </a:extLst>
          </p:cNvPr>
          <p:cNvSpPr txBox="1"/>
          <p:nvPr/>
        </p:nvSpPr>
        <p:spPr>
          <a:xfrm>
            <a:off x="585371" y="1285892"/>
            <a:ext cx="2961616" cy="38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After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 the job </a:t>
            </a: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status changes to Running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, you can </a:t>
            </a: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connect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 to the </a:t>
            </a:r>
            <a:r>
              <a:rPr lang="en-US" sz="1200" dirty="0" err="1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Jupyter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 Lab UI.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5CA6DCD-8906-350C-6FBD-4B40AD3F79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371" y="2036208"/>
            <a:ext cx="3266271" cy="1428993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3EC2E597-4D72-D801-2160-20A6EFB816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0548" y="2036208"/>
            <a:ext cx="2952136" cy="2036170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898;p88">
            <a:extLst>
              <a:ext uri="{FF2B5EF4-FFF2-40B4-BE49-F238E27FC236}">
                <a16:creationId xmlns:a16="http://schemas.microsoft.com/office/drawing/2014/main" id="{8990FB01-1749-C0D8-864E-C4375A7C966F}"/>
              </a:ext>
            </a:extLst>
          </p:cNvPr>
          <p:cNvSpPr txBox="1"/>
          <p:nvPr/>
        </p:nvSpPr>
        <p:spPr>
          <a:xfrm>
            <a:off x="4510548" y="1285892"/>
            <a:ext cx="2961616" cy="38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If you navigate to the </a:t>
            </a: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work folder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, you’ll notice it’s </a:t>
            </a: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empty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11223665"/>
      </p:ext>
    </p:extLst>
  </p:cSld>
  <p:clrMapOvr>
    <a:masterClrMapping/>
  </p:clrMapOvr>
  <p:transition spd="med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Jupyter</a:t>
            </a:r>
            <a:r>
              <a:rPr lang="en-US" dirty="0"/>
              <a:t> on </a:t>
            </a:r>
            <a:r>
              <a:rPr lang="en-US" dirty="0" err="1">
                <a:solidFill>
                  <a:schemeClr val="accent1"/>
                </a:solidFill>
              </a:rPr>
              <a:t>Run:ai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b="1" dirty="0">
                <a:solidFill>
                  <a:schemeClr val="accent6"/>
                </a:solidFill>
              </a:rPr>
              <a:t>with</a:t>
            </a:r>
            <a:r>
              <a:rPr lang="en-US" dirty="0">
                <a:solidFill>
                  <a:schemeClr val="accent6"/>
                </a:solidFill>
              </a:rPr>
              <a:t> </a:t>
            </a:r>
            <a:r>
              <a:rPr lang="en-US" b="1" dirty="0">
                <a:solidFill>
                  <a:schemeClr val="accent6"/>
                </a:solidFill>
              </a:rPr>
              <a:t>mounted NFS</a:t>
            </a:r>
          </a:p>
        </p:txBody>
      </p:sp>
      <p:sp>
        <p:nvSpPr>
          <p:cNvPr id="3" name="Google Shape;898;p88">
            <a:extLst>
              <a:ext uri="{FF2B5EF4-FFF2-40B4-BE49-F238E27FC236}">
                <a16:creationId xmlns:a16="http://schemas.microsoft.com/office/drawing/2014/main" id="{721E032B-4CF5-6115-20BB-26C43D493FF8}"/>
              </a:ext>
            </a:extLst>
          </p:cNvPr>
          <p:cNvSpPr txBox="1"/>
          <p:nvPr/>
        </p:nvSpPr>
        <p:spPr>
          <a:xfrm>
            <a:off x="585371" y="1539582"/>
            <a:ext cx="2961616" cy="757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On the New Job UI:</a:t>
            </a:r>
          </a:p>
          <a:p>
            <a:pPr marL="228600" marR="0" lvl="0" indent="-228600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Select </a:t>
            </a: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Interactive</a:t>
            </a:r>
          </a:p>
          <a:p>
            <a:pPr marL="228600" marR="0" lvl="0" indent="-228600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Specify Image as </a:t>
            </a:r>
            <a:r>
              <a:rPr lang="en-US" sz="1200" b="1" dirty="0" err="1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jupyter</a:t>
            </a: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/base-notebook</a:t>
            </a:r>
          </a:p>
          <a:p>
            <a:pPr marL="228600" marR="0" lvl="0" indent="-228600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Toggle the </a:t>
            </a:r>
            <a:r>
              <a:rPr lang="en-US" sz="1200" b="1" dirty="0" err="1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Jupyter</a:t>
            </a: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 Notebook 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option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A8241DEA-7C06-444B-EA9D-4BBC8E3893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02" b="-1"/>
          <a:stretch/>
        </p:blipFill>
        <p:spPr bwMode="auto">
          <a:xfrm>
            <a:off x="585371" y="2367117"/>
            <a:ext cx="2792671" cy="1991104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D0F26C35-DF0F-3C47-1B2F-668697A30C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04" b="12505"/>
          <a:stretch/>
        </p:blipFill>
        <p:spPr bwMode="auto">
          <a:xfrm>
            <a:off x="4005932" y="2367117"/>
            <a:ext cx="3713978" cy="1991104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898;p88">
            <a:extLst>
              <a:ext uri="{FF2B5EF4-FFF2-40B4-BE49-F238E27FC236}">
                <a16:creationId xmlns:a16="http://schemas.microsoft.com/office/drawing/2014/main" id="{2821F77C-3683-B33D-22CA-4DD236DFCA78}"/>
              </a:ext>
            </a:extLst>
          </p:cNvPr>
          <p:cNvSpPr txBox="1"/>
          <p:nvPr/>
        </p:nvSpPr>
        <p:spPr>
          <a:xfrm>
            <a:off x="585371" y="1161017"/>
            <a:ext cx="2961616" cy="203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We’ll </a:t>
            </a: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start with the same 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options as before…</a:t>
            </a:r>
          </a:p>
        </p:txBody>
      </p:sp>
      <p:sp>
        <p:nvSpPr>
          <p:cNvPr id="6" name="Google Shape;898;p88">
            <a:extLst>
              <a:ext uri="{FF2B5EF4-FFF2-40B4-BE49-F238E27FC236}">
                <a16:creationId xmlns:a16="http://schemas.microsoft.com/office/drawing/2014/main" id="{BDD2CDF1-E694-0664-62D5-F2B97A0008AA}"/>
              </a:ext>
            </a:extLst>
          </p:cNvPr>
          <p:cNvSpPr txBox="1"/>
          <p:nvPr/>
        </p:nvSpPr>
        <p:spPr>
          <a:xfrm>
            <a:off x="3902693" y="1161017"/>
            <a:ext cx="4341655" cy="203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… but this time, we’ll </a:t>
            </a: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mount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 our NFS folder </a:t>
            </a: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to the “work” directory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.</a:t>
            </a:r>
          </a:p>
        </p:txBody>
      </p:sp>
      <p:sp>
        <p:nvSpPr>
          <p:cNvPr id="7" name="Google Shape;898;p88">
            <a:extLst>
              <a:ext uri="{FF2B5EF4-FFF2-40B4-BE49-F238E27FC236}">
                <a16:creationId xmlns:a16="http://schemas.microsoft.com/office/drawing/2014/main" id="{51591A98-98F2-093C-E13E-5DDF2D02F007}"/>
              </a:ext>
            </a:extLst>
          </p:cNvPr>
          <p:cNvSpPr txBox="1"/>
          <p:nvPr/>
        </p:nvSpPr>
        <p:spPr>
          <a:xfrm>
            <a:off x="4005931" y="1724248"/>
            <a:ext cx="3508371" cy="572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228600" marR="0" lvl="0" indent="-228600" rtl="0">
              <a:spcBef>
                <a:spcPts val="0"/>
              </a:spcBef>
              <a:spcAft>
                <a:spcPts val="0"/>
              </a:spcAft>
              <a:buFont typeface="+mj-lt"/>
              <a:buAutoNum type="arabicPeriod" startAt="4"/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Under Storage, select </a:t>
            </a: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Add volume</a:t>
            </a:r>
          </a:p>
          <a:p>
            <a:pPr marL="228600" marR="0" lvl="0" indent="-228600" rtl="0">
              <a:spcBef>
                <a:spcPts val="0"/>
              </a:spcBef>
              <a:spcAft>
                <a:spcPts val="0"/>
              </a:spcAft>
              <a:buAutoNum type="arabicPeriod" startAt="4"/>
            </a:pP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Input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 your </a:t>
            </a: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NFS directory 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into the Source Path</a:t>
            </a:r>
          </a:p>
          <a:p>
            <a:pPr marL="228600" marR="0" lvl="0" indent="-228600" rtl="0">
              <a:spcBef>
                <a:spcPts val="0"/>
              </a:spcBef>
              <a:spcAft>
                <a:spcPts val="0"/>
              </a:spcAft>
              <a:buAutoNum type="arabicPeriod" startAt="4"/>
            </a:pP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Input /home/</a:t>
            </a:r>
            <a:r>
              <a:rPr lang="en-US" sz="1200" b="1" dirty="0" err="1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jovyan</a:t>
            </a: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/work 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into the Target Path</a:t>
            </a:r>
          </a:p>
        </p:txBody>
      </p:sp>
    </p:spTree>
    <p:extLst>
      <p:ext uri="{BB962C8B-B14F-4D97-AF65-F5344CB8AC3E}">
        <p14:creationId xmlns:p14="http://schemas.microsoft.com/office/powerpoint/2010/main" val="964185138"/>
      </p:ext>
    </p:extLst>
  </p:cSld>
  <p:clrMapOvr>
    <a:masterClrMapping/>
  </p:clrMapOvr>
  <p:transition spd="med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77"/>
          <p:cNvSpPr txBox="1"/>
          <p:nvPr/>
        </p:nvSpPr>
        <p:spPr>
          <a:xfrm>
            <a:off x="362150" y="2340900"/>
            <a:ext cx="5793000" cy="5170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F3F3F3"/>
                </a:solidFill>
                <a:latin typeface="+mj-lt"/>
                <a:ea typeface="Montserrat Medium"/>
                <a:cs typeface="Montserrat Medium"/>
                <a:sym typeface="Montserrat Medium"/>
              </a:rPr>
              <a:t>Docker intro</a:t>
            </a:r>
            <a:endParaRPr sz="2400" dirty="0">
              <a:solidFill>
                <a:srgbClr val="F3F3F3"/>
              </a:solidFill>
              <a:latin typeface="+mj-l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Jupyter</a:t>
            </a:r>
            <a:r>
              <a:rPr lang="en-US" dirty="0"/>
              <a:t> on </a:t>
            </a:r>
            <a:r>
              <a:rPr lang="en-US" dirty="0" err="1">
                <a:solidFill>
                  <a:schemeClr val="accent1"/>
                </a:solidFill>
              </a:rPr>
              <a:t>Run:ai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>
                <a:solidFill>
                  <a:schemeClr val="accent6"/>
                </a:solidFill>
              </a:rPr>
              <a:t>with mounted NFS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8" name="Google Shape;898;p88">
            <a:extLst>
              <a:ext uri="{FF2B5EF4-FFF2-40B4-BE49-F238E27FC236}">
                <a16:creationId xmlns:a16="http://schemas.microsoft.com/office/drawing/2014/main" id="{AF20E025-45D0-2640-E210-9FB2F5A157DB}"/>
              </a:ext>
            </a:extLst>
          </p:cNvPr>
          <p:cNvSpPr txBox="1"/>
          <p:nvPr/>
        </p:nvSpPr>
        <p:spPr>
          <a:xfrm>
            <a:off x="585371" y="1285892"/>
            <a:ext cx="2961616" cy="38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After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 the job </a:t>
            </a: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status changes to Running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, you can </a:t>
            </a: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connect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 to the </a:t>
            </a:r>
            <a:r>
              <a:rPr lang="en-US" sz="1200" dirty="0" err="1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Jupyter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 Lab UI.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5CA6DCD-8906-350C-6FBD-4B40AD3F79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371" y="2036208"/>
            <a:ext cx="3266271" cy="1428993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898;p88">
            <a:extLst>
              <a:ext uri="{FF2B5EF4-FFF2-40B4-BE49-F238E27FC236}">
                <a16:creationId xmlns:a16="http://schemas.microsoft.com/office/drawing/2014/main" id="{8990FB01-1749-C0D8-864E-C4375A7C966F}"/>
              </a:ext>
            </a:extLst>
          </p:cNvPr>
          <p:cNvSpPr txBox="1"/>
          <p:nvPr/>
        </p:nvSpPr>
        <p:spPr>
          <a:xfrm>
            <a:off x="4510548" y="1285892"/>
            <a:ext cx="2961616" cy="38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If you navigate to the </a:t>
            </a: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work folder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, you’ll notice that all </a:t>
            </a: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our files and folder are there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6D6AE10C-579E-0BC4-A1AD-ABD1F28C5C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0548" y="1829876"/>
            <a:ext cx="2382502" cy="2490447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7480448"/>
      </p:ext>
    </p:extLst>
  </p:cSld>
  <p:clrMapOvr>
    <a:masterClrMapping/>
  </p:clrMapOvr>
  <p:transition spd="med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77"/>
          <p:cNvSpPr txBox="1"/>
          <p:nvPr/>
        </p:nvSpPr>
        <p:spPr>
          <a:xfrm>
            <a:off x="362150" y="2340900"/>
            <a:ext cx="5793000" cy="5170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F3F3F3"/>
                </a:solidFill>
                <a:latin typeface="+mj-lt"/>
                <a:ea typeface="Montserrat Medium"/>
                <a:cs typeface="Montserrat Medium"/>
                <a:sym typeface="Montserrat Medium"/>
              </a:rPr>
              <a:t>Docker with non-interactive jobs</a:t>
            </a:r>
            <a:endParaRPr sz="2400" dirty="0">
              <a:solidFill>
                <a:srgbClr val="F3F3F3"/>
              </a:solidFill>
              <a:latin typeface="+mj-lt"/>
              <a:ea typeface="Montserrat Light"/>
              <a:cs typeface="Montserrat Light"/>
              <a:sym typeface="Montserrat Light"/>
            </a:endParaRPr>
          </a:p>
        </p:txBody>
      </p:sp>
    </p:spTree>
    <p:extLst>
      <p:ext uri="{BB962C8B-B14F-4D97-AF65-F5344CB8AC3E}">
        <p14:creationId xmlns:p14="http://schemas.microsoft.com/office/powerpoint/2010/main" val="30002232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a non-interactive job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8" name="Google Shape;898;p88">
            <a:extLst>
              <a:ext uri="{FF2B5EF4-FFF2-40B4-BE49-F238E27FC236}">
                <a16:creationId xmlns:a16="http://schemas.microsoft.com/office/drawing/2014/main" id="{AF20E025-45D0-2640-E210-9FB2F5A157DB}"/>
              </a:ext>
            </a:extLst>
          </p:cNvPr>
          <p:cNvSpPr txBox="1"/>
          <p:nvPr/>
        </p:nvSpPr>
        <p:spPr>
          <a:xfrm>
            <a:off x="585370" y="1285892"/>
            <a:ext cx="4539695" cy="203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Lets say that I had a script called </a:t>
            </a: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my_script.py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785EFE7-50A5-C81A-2272-E2142E1BDF0D}"/>
              </a:ext>
            </a:extLst>
          </p:cNvPr>
          <p:cNvGrpSpPr/>
          <p:nvPr/>
        </p:nvGrpSpPr>
        <p:grpSpPr>
          <a:xfrm>
            <a:off x="585370" y="1626502"/>
            <a:ext cx="3171825" cy="1114425"/>
            <a:chOff x="5386805" y="1285892"/>
            <a:chExt cx="3171825" cy="1114425"/>
          </a:xfrm>
        </p:grpSpPr>
        <p:pic>
          <p:nvPicPr>
            <p:cNvPr id="7170" name="Picture 2">
              <a:extLst>
                <a:ext uri="{FF2B5EF4-FFF2-40B4-BE49-F238E27FC236}">
                  <a16:creationId xmlns:a16="http://schemas.microsoft.com/office/drawing/2014/main" id="{252A65D2-04B0-67B3-17FA-456F26935DA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86805" y="1285892"/>
              <a:ext cx="3171825" cy="1114425"/>
            </a:xfrm>
            <a:prstGeom prst="rect">
              <a:avLst/>
            </a:prstGeom>
            <a:noFill/>
            <a:ln>
              <a:solidFill>
                <a:schemeClr val="tx2">
                  <a:lumMod val="7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69C6087-7782-2516-FC38-4CC661AA5497}"/>
                </a:ext>
              </a:extLst>
            </p:cNvPr>
            <p:cNvSpPr/>
            <p:nvPr/>
          </p:nvSpPr>
          <p:spPr>
            <a:xfrm>
              <a:off x="6062945" y="2026138"/>
              <a:ext cx="831926" cy="185746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172" name="Picture 4">
            <a:extLst>
              <a:ext uri="{FF2B5EF4-FFF2-40B4-BE49-F238E27FC236}">
                <a16:creationId xmlns:a16="http://schemas.microsoft.com/office/drawing/2014/main" id="{A7D1CF08-8BE8-717D-97E2-2B8AB96C0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370" y="3152600"/>
            <a:ext cx="6057900" cy="1257300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898;p88">
            <a:extLst>
              <a:ext uri="{FF2B5EF4-FFF2-40B4-BE49-F238E27FC236}">
                <a16:creationId xmlns:a16="http://schemas.microsoft.com/office/drawing/2014/main" id="{ACA98C4F-1176-7B38-CB43-9D8BAF0AF125}"/>
              </a:ext>
            </a:extLst>
          </p:cNvPr>
          <p:cNvSpPr txBox="1"/>
          <p:nvPr/>
        </p:nvSpPr>
        <p:spPr>
          <a:xfrm>
            <a:off x="585370" y="2878404"/>
            <a:ext cx="4539695" cy="203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This is the </a:t>
            </a: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content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 of the python script:</a:t>
            </a:r>
          </a:p>
        </p:txBody>
      </p:sp>
    </p:spTree>
    <p:extLst>
      <p:ext uri="{BB962C8B-B14F-4D97-AF65-F5344CB8AC3E}">
        <p14:creationId xmlns:p14="http://schemas.microsoft.com/office/powerpoint/2010/main" val="3567957205"/>
      </p:ext>
    </p:extLst>
  </p:cSld>
  <p:clrMapOvr>
    <a:masterClrMapping/>
  </p:clrMapOvr>
  <p:transition spd="med"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a non-interactive job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8" name="Google Shape;898;p88">
            <a:extLst>
              <a:ext uri="{FF2B5EF4-FFF2-40B4-BE49-F238E27FC236}">
                <a16:creationId xmlns:a16="http://schemas.microsoft.com/office/drawing/2014/main" id="{AF20E025-45D0-2640-E210-9FB2F5A157DB}"/>
              </a:ext>
            </a:extLst>
          </p:cNvPr>
          <p:cNvSpPr txBox="1"/>
          <p:nvPr/>
        </p:nvSpPr>
        <p:spPr>
          <a:xfrm>
            <a:off x="585371" y="1134284"/>
            <a:ext cx="3175468" cy="1126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In order to run the script using the image:</a:t>
            </a:r>
          </a:p>
          <a:p>
            <a:pPr marL="228600" marR="0" lvl="0" indent="-228600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Select </a:t>
            </a: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Training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 type job</a:t>
            </a:r>
          </a:p>
          <a:p>
            <a:pPr marL="228600" marR="0" lvl="0" indent="-228600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Specify the image as</a:t>
            </a: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 </a:t>
            </a:r>
            <a:r>
              <a:rPr lang="en-US" sz="1200" b="1" dirty="0" err="1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jupyter</a:t>
            </a: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/base-notebook</a:t>
            </a:r>
          </a:p>
          <a:p>
            <a:pPr marL="228600" marR="0" lvl="0" indent="-228600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Mount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 your </a:t>
            </a: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NFS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 volume</a:t>
            </a:r>
          </a:p>
          <a:p>
            <a:pPr marL="228600" marR="0" lvl="0" indent="-228600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Add a Command 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under Container Definition</a:t>
            </a:r>
          </a:p>
          <a:p>
            <a:pPr marL="171450" marR="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</p:txBody>
      </p:sp>
      <p:sp>
        <p:nvSpPr>
          <p:cNvPr id="10" name="Google Shape;898;p88">
            <a:extLst>
              <a:ext uri="{FF2B5EF4-FFF2-40B4-BE49-F238E27FC236}">
                <a16:creationId xmlns:a16="http://schemas.microsoft.com/office/drawing/2014/main" id="{149D7C3A-B04A-45BE-FE1D-932D49469F9E}"/>
              </a:ext>
            </a:extLst>
          </p:cNvPr>
          <p:cNvSpPr txBox="1"/>
          <p:nvPr/>
        </p:nvSpPr>
        <p:spPr>
          <a:xfrm>
            <a:off x="3760839" y="1134284"/>
            <a:ext cx="5423718" cy="38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In Command, under Container Definition, input:</a:t>
            </a:r>
            <a:b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</a:br>
            <a:r>
              <a:rPr lang="en-US" sz="1200" b="1" dirty="0" err="1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conda</a:t>
            </a: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 run -n base python /home/jovyan/work/projects/my_project/my_script.py</a:t>
            </a:r>
          </a:p>
        </p:txBody>
      </p:sp>
      <p:pic>
        <p:nvPicPr>
          <p:cNvPr id="7176" name="Picture 8">
            <a:extLst>
              <a:ext uri="{FF2B5EF4-FFF2-40B4-BE49-F238E27FC236}">
                <a16:creationId xmlns:a16="http://schemas.microsoft.com/office/drawing/2014/main" id="{EC9C3800-1E18-6556-A94E-B8367AEF24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9"/>
          <a:stretch/>
        </p:blipFill>
        <p:spPr bwMode="auto">
          <a:xfrm>
            <a:off x="3760839" y="1740007"/>
            <a:ext cx="3864078" cy="2513157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0A8172B1-CF1C-9E0C-4911-B210582C1A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04" r="20059" b="12505"/>
          <a:stretch/>
        </p:blipFill>
        <p:spPr bwMode="auto">
          <a:xfrm>
            <a:off x="585371" y="2260746"/>
            <a:ext cx="2968990" cy="1991104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Google Shape;898;p88">
            <a:extLst>
              <a:ext uri="{FF2B5EF4-FFF2-40B4-BE49-F238E27FC236}">
                <a16:creationId xmlns:a16="http://schemas.microsoft.com/office/drawing/2014/main" id="{0D7BAA0F-9092-AFA1-35F2-BA5A6D2DA86F}"/>
              </a:ext>
            </a:extLst>
          </p:cNvPr>
          <p:cNvSpPr txBox="1"/>
          <p:nvPr/>
        </p:nvSpPr>
        <p:spPr>
          <a:xfrm>
            <a:off x="6849221" y="1740020"/>
            <a:ext cx="174171" cy="203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rgbClr val="FF0000"/>
                </a:solidFill>
                <a:latin typeface="+mj-lt"/>
                <a:ea typeface="Clean" charset="0"/>
                <a:cs typeface="+mj-lt"/>
                <a:sym typeface="Clean" charset="0"/>
              </a:rPr>
              <a:t>1</a:t>
            </a:r>
          </a:p>
        </p:txBody>
      </p:sp>
      <p:sp>
        <p:nvSpPr>
          <p:cNvPr id="13" name="Google Shape;898;p88">
            <a:extLst>
              <a:ext uri="{FF2B5EF4-FFF2-40B4-BE49-F238E27FC236}">
                <a16:creationId xmlns:a16="http://schemas.microsoft.com/office/drawing/2014/main" id="{19216EC5-0479-4A0E-CCB7-2FC37472063D}"/>
              </a:ext>
            </a:extLst>
          </p:cNvPr>
          <p:cNvSpPr txBox="1"/>
          <p:nvPr/>
        </p:nvSpPr>
        <p:spPr>
          <a:xfrm>
            <a:off x="5130858" y="2057613"/>
            <a:ext cx="174171" cy="203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rgbClr val="FF0000"/>
                </a:solidFill>
                <a:latin typeface="+mj-lt"/>
                <a:ea typeface="Clean" charset="0"/>
                <a:cs typeface="+mj-lt"/>
                <a:sym typeface="Clean" charset="0"/>
              </a:rPr>
              <a:t>2</a:t>
            </a:r>
          </a:p>
        </p:txBody>
      </p:sp>
      <p:sp>
        <p:nvSpPr>
          <p:cNvPr id="15" name="Google Shape;898;p88">
            <a:extLst>
              <a:ext uri="{FF2B5EF4-FFF2-40B4-BE49-F238E27FC236}">
                <a16:creationId xmlns:a16="http://schemas.microsoft.com/office/drawing/2014/main" id="{53620650-F16F-10ED-394C-103F2062CACB}"/>
              </a:ext>
            </a:extLst>
          </p:cNvPr>
          <p:cNvSpPr txBox="1"/>
          <p:nvPr/>
        </p:nvSpPr>
        <p:spPr>
          <a:xfrm>
            <a:off x="2631006" y="2470183"/>
            <a:ext cx="174171" cy="203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rgbClr val="FF0000"/>
                </a:solidFill>
                <a:latin typeface="+mj-lt"/>
                <a:ea typeface="Clean" charset="0"/>
                <a:cs typeface="+mj-lt"/>
                <a:sym typeface="Clean" charset="0"/>
              </a:rPr>
              <a:t>3</a:t>
            </a:r>
          </a:p>
        </p:txBody>
      </p:sp>
      <p:sp>
        <p:nvSpPr>
          <p:cNvPr id="16" name="Google Shape;898;p88">
            <a:extLst>
              <a:ext uri="{FF2B5EF4-FFF2-40B4-BE49-F238E27FC236}">
                <a16:creationId xmlns:a16="http://schemas.microsoft.com/office/drawing/2014/main" id="{190520BE-79BC-9536-5CAF-D96C327C5925}"/>
              </a:ext>
            </a:extLst>
          </p:cNvPr>
          <p:cNvSpPr txBox="1"/>
          <p:nvPr/>
        </p:nvSpPr>
        <p:spPr>
          <a:xfrm>
            <a:off x="7229519" y="3757126"/>
            <a:ext cx="174171" cy="203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rgbClr val="FF0000"/>
                </a:solidFill>
                <a:latin typeface="+mj-lt"/>
                <a:ea typeface="Clean" charset="0"/>
                <a:cs typeface="+mj-lt"/>
                <a:sym typeface="Clean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056717090"/>
      </p:ext>
    </p:extLst>
  </p:cSld>
  <p:clrMapOvr>
    <a:masterClrMapping/>
  </p:clrMapOvr>
  <p:transition spd="med"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a non-interactive job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8" name="Google Shape;898;p88">
            <a:extLst>
              <a:ext uri="{FF2B5EF4-FFF2-40B4-BE49-F238E27FC236}">
                <a16:creationId xmlns:a16="http://schemas.microsoft.com/office/drawing/2014/main" id="{AF20E025-45D0-2640-E210-9FB2F5A157DB}"/>
              </a:ext>
            </a:extLst>
          </p:cNvPr>
          <p:cNvSpPr txBox="1"/>
          <p:nvPr/>
        </p:nvSpPr>
        <p:spPr>
          <a:xfrm>
            <a:off x="585371" y="1285892"/>
            <a:ext cx="2961616" cy="203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Wait for the job status to change to Succeeded</a:t>
            </a:r>
          </a:p>
        </p:txBody>
      </p:sp>
      <p:sp>
        <p:nvSpPr>
          <p:cNvPr id="2" name="Google Shape;898;p88">
            <a:extLst>
              <a:ext uri="{FF2B5EF4-FFF2-40B4-BE49-F238E27FC236}">
                <a16:creationId xmlns:a16="http://schemas.microsoft.com/office/drawing/2014/main" id="{8990FB01-1749-C0D8-864E-C4375A7C966F}"/>
              </a:ext>
            </a:extLst>
          </p:cNvPr>
          <p:cNvSpPr txBox="1"/>
          <p:nvPr/>
        </p:nvSpPr>
        <p:spPr>
          <a:xfrm>
            <a:off x="4205793" y="1285892"/>
            <a:ext cx="3669846" cy="203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In the Logs tab, you should see the output of my_script.py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79FABFE2-E8EC-3729-EE12-4F1BBBE772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371" y="1980460"/>
            <a:ext cx="2862052" cy="1415231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>
            <a:extLst>
              <a:ext uri="{FF2B5EF4-FFF2-40B4-BE49-F238E27FC236}">
                <a16:creationId xmlns:a16="http://schemas.microsoft.com/office/drawing/2014/main" id="{225FBE7F-87A9-53CC-6359-CA434AECDE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348" b="12767"/>
          <a:stretch/>
        </p:blipFill>
        <p:spPr bwMode="auto">
          <a:xfrm>
            <a:off x="4205793" y="1980460"/>
            <a:ext cx="4240007" cy="1843253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3574623"/>
      </p:ext>
    </p:extLst>
  </p:cSld>
  <p:clrMapOvr>
    <a:masterClrMapping/>
  </p:clrMapOvr>
  <p:transition spd="med"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77"/>
          <p:cNvSpPr txBox="1"/>
          <p:nvPr/>
        </p:nvSpPr>
        <p:spPr>
          <a:xfrm>
            <a:off x="362150" y="2340900"/>
            <a:ext cx="5793000" cy="5170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F3F3F3"/>
                </a:solidFill>
                <a:latin typeface="+mj-lt"/>
                <a:ea typeface="Montserrat Medium"/>
                <a:cs typeface="Montserrat Medium"/>
                <a:sym typeface="Montserrat Medium"/>
              </a:rPr>
              <a:t>Closing notes</a:t>
            </a:r>
            <a:endParaRPr sz="2400" dirty="0">
              <a:solidFill>
                <a:srgbClr val="F3F3F3"/>
              </a:solidFill>
              <a:latin typeface="+mj-lt"/>
              <a:ea typeface="Montserrat Light"/>
              <a:cs typeface="Montserrat Light"/>
              <a:sym typeface="Montserrat Light"/>
            </a:endParaRPr>
          </a:p>
        </p:txBody>
      </p:sp>
    </p:spTree>
    <p:extLst>
      <p:ext uri="{BB962C8B-B14F-4D97-AF65-F5344CB8AC3E}">
        <p14:creationId xmlns:p14="http://schemas.microsoft.com/office/powerpoint/2010/main" val="13463864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Closing notes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8" name="Google Shape;898;p88">
            <a:extLst>
              <a:ext uri="{FF2B5EF4-FFF2-40B4-BE49-F238E27FC236}">
                <a16:creationId xmlns:a16="http://schemas.microsoft.com/office/drawing/2014/main" id="{AF20E025-45D0-2640-E210-9FB2F5A157DB}"/>
              </a:ext>
            </a:extLst>
          </p:cNvPr>
          <p:cNvSpPr txBox="1"/>
          <p:nvPr/>
        </p:nvSpPr>
        <p:spPr>
          <a:xfrm>
            <a:off x="585371" y="1064666"/>
            <a:ext cx="2961616" cy="233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Some general Docker tips</a:t>
            </a:r>
          </a:p>
        </p:txBody>
      </p:sp>
      <p:sp>
        <p:nvSpPr>
          <p:cNvPr id="3" name="Google Shape;898;p88">
            <a:extLst>
              <a:ext uri="{FF2B5EF4-FFF2-40B4-BE49-F238E27FC236}">
                <a16:creationId xmlns:a16="http://schemas.microsoft.com/office/drawing/2014/main" id="{A437FAF7-64F6-774D-EDB1-95DB94FE5F18}"/>
              </a:ext>
            </a:extLst>
          </p:cNvPr>
          <p:cNvSpPr txBox="1"/>
          <p:nvPr/>
        </p:nvSpPr>
        <p:spPr>
          <a:xfrm>
            <a:off x="585370" y="1337512"/>
            <a:ext cx="7717971" cy="1126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171450" marR="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Use an official Docker image as a base image</a:t>
            </a:r>
          </a:p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    - They are more stable</a:t>
            </a:r>
          </a:p>
          <a:p>
            <a:pPr marL="171450" marR="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Use a specific version (the more specific the better)</a:t>
            </a:r>
          </a:p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    - If no version is specified Docker will just take the latest version, which could break your image</a:t>
            </a:r>
          </a:p>
          <a:p>
            <a:pPr marL="171450" marR="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If starting with a raw OS image, selected an image with a lean distribution. </a:t>
            </a:r>
          </a:p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    - For example, use Alpine over Ubuntu. Ubuntu contains a lot of software you won’t need.</a:t>
            </a:r>
          </a:p>
        </p:txBody>
      </p:sp>
      <p:sp>
        <p:nvSpPr>
          <p:cNvPr id="4" name="Google Shape;898;p88">
            <a:extLst>
              <a:ext uri="{FF2B5EF4-FFF2-40B4-BE49-F238E27FC236}">
                <a16:creationId xmlns:a16="http://schemas.microsoft.com/office/drawing/2014/main" id="{4AAF988C-0541-DA1B-F425-4D9357B49100}"/>
              </a:ext>
            </a:extLst>
          </p:cNvPr>
          <p:cNvSpPr txBox="1"/>
          <p:nvPr/>
        </p:nvSpPr>
        <p:spPr>
          <a:xfrm>
            <a:off x="585371" y="2679526"/>
            <a:ext cx="2961616" cy="233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BE AWARE</a:t>
            </a:r>
          </a:p>
        </p:txBody>
      </p:sp>
      <p:sp>
        <p:nvSpPr>
          <p:cNvPr id="5" name="Google Shape;898;p88">
            <a:extLst>
              <a:ext uri="{FF2B5EF4-FFF2-40B4-BE49-F238E27FC236}">
                <a16:creationId xmlns:a16="http://schemas.microsoft.com/office/drawing/2014/main" id="{A90B4033-9E41-6D7B-C83F-1D314062E200}"/>
              </a:ext>
            </a:extLst>
          </p:cNvPr>
          <p:cNvSpPr txBox="1"/>
          <p:nvPr/>
        </p:nvSpPr>
        <p:spPr>
          <a:xfrm>
            <a:off x="585370" y="2952372"/>
            <a:ext cx="7717971" cy="1126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171450" marR="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ONLY THE CONTENT OF THE FOLDER CONTAINING YOUR NFS MOUNT WILL BE SAVED/PERSIST</a:t>
            </a:r>
          </a:p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    - This means that ALL OTHER FILES that were created during the job session will be gone forever, once the job finishes</a:t>
            </a:r>
          </a:p>
          <a:p>
            <a:pPr marL="171450" marR="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ANY SOFTWARE CHANGES (using apt/apt-get install or </a:t>
            </a:r>
            <a:r>
              <a:rPr lang="en-US" sz="1200" dirty="0" err="1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conda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/mamba install/create) made while the job is running WILL NOT BE SAVED</a:t>
            </a:r>
          </a:p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    - If you want to make permanent software changes to the image, you will need to update the </a:t>
            </a:r>
            <a:r>
              <a:rPr lang="en-US" sz="1200" dirty="0" err="1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dockerfile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, re-build it, and      </a:t>
            </a:r>
            <a:b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</a:b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      re-push it to Docker hub.</a:t>
            </a:r>
          </a:p>
        </p:txBody>
      </p:sp>
    </p:spTree>
    <p:extLst>
      <p:ext uri="{BB962C8B-B14F-4D97-AF65-F5344CB8AC3E}">
        <p14:creationId xmlns:p14="http://schemas.microsoft.com/office/powerpoint/2010/main" val="2887334426"/>
      </p:ext>
    </p:extLst>
  </p:cSld>
  <p:clrMapOvr>
    <a:masterClrMapping/>
  </p:clrMapOvr>
  <p:transition spd="med"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898;p88"/>
          <p:cNvSpPr txBox="1"/>
          <p:nvPr/>
        </p:nvSpPr>
        <p:spPr>
          <a:xfrm>
            <a:off x="541548" y="2187702"/>
            <a:ext cx="2658852" cy="583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200" i="0" strike="noStrike" cap="none">
                <a:solidFill>
                  <a:schemeClr val="bg1"/>
                </a:solidFill>
                <a:latin typeface="+mj-lt"/>
                <a:ea typeface="Clean" charset="0"/>
                <a:cs typeface="+mj-lt"/>
                <a:sym typeface="Clean" charset="0"/>
              </a:rPr>
              <a:t>Thank you!</a:t>
            </a:r>
          </a:p>
        </p:txBody>
      </p:sp>
    </p:spTree>
  </p:cSld>
  <p:clrMapOvr>
    <a:masterClrMapping/>
  </p:clrMapOvr>
  <p:transition spd="med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Docker?</a:t>
            </a:r>
          </a:p>
        </p:txBody>
      </p:sp>
      <p:sp>
        <p:nvSpPr>
          <p:cNvPr id="48" name="Google Shape;898;p88"/>
          <p:cNvSpPr txBox="1"/>
          <p:nvPr/>
        </p:nvSpPr>
        <p:spPr>
          <a:xfrm>
            <a:off x="572771" y="1182370"/>
            <a:ext cx="2604770" cy="13111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Docker is a way to create “images.”</a:t>
            </a:r>
          </a:p>
          <a:p>
            <a:pPr marR="0" lvl="0" rtl="0">
              <a:spcBef>
                <a:spcPts val="0"/>
              </a:spcBef>
              <a:spcAft>
                <a:spcPts val="0"/>
              </a:spcAft>
            </a:pPr>
            <a:endParaRPr lang="en-US" sz="1200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Image have an OS (usually </a:t>
            </a:r>
            <a:r>
              <a:rPr lang="en-US" sz="1200" dirty="0" err="1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linux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) and software installed on them </a:t>
            </a:r>
          </a:p>
          <a:p>
            <a:pPr marR="0" lvl="0" rtl="0">
              <a:spcBef>
                <a:spcPts val="0"/>
              </a:spcBef>
              <a:spcAft>
                <a:spcPts val="0"/>
              </a:spcAft>
            </a:pPr>
            <a:endParaRPr lang="en-US" sz="1200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Images can be run on any hardware as “containers” </a:t>
            </a:r>
          </a:p>
        </p:txBody>
      </p:sp>
      <p:pic>
        <p:nvPicPr>
          <p:cNvPr id="2050" name="Picture 2" descr="What is Virtualization? | Bare Metal vs Virtual Machines vs Containers | by  Farhim Ferdous | TechMormo | Medium">
            <a:extLst>
              <a:ext uri="{FF2B5EF4-FFF2-40B4-BE49-F238E27FC236}">
                <a16:creationId xmlns:a16="http://schemas.microsoft.com/office/drawing/2014/main" id="{71EA413E-A632-C46F-0CAA-895F17A44D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118" r="68664" b="8177"/>
          <a:stretch/>
        </p:blipFill>
        <p:spPr bwMode="auto">
          <a:xfrm>
            <a:off x="3383283" y="1819375"/>
            <a:ext cx="2400934" cy="2542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What is Virtualization? | Bare Metal vs Virtual Machines vs Containers | by  Farhim Ferdous | TechMormo | Medium">
            <a:extLst>
              <a:ext uri="{FF2B5EF4-FFF2-40B4-BE49-F238E27FC236}">
                <a16:creationId xmlns:a16="http://schemas.microsoft.com/office/drawing/2014/main" id="{A9DD291B-B744-6613-B128-51EE18A428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327" t="8177" b="8176"/>
          <a:stretch/>
        </p:blipFill>
        <p:spPr bwMode="auto">
          <a:xfrm>
            <a:off x="6339840" y="737776"/>
            <a:ext cx="2311060" cy="3623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008FE0A0-7891-650D-A7AF-FB9B99B0A6A1}"/>
              </a:ext>
            </a:extLst>
          </p:cNvPr>
          <p:cNvCxnSpPr>
            <a:cxnSpLocks/>
          </p:cNvCxnSpPr>
          <p:nvPr/>
        </p:nvCxnSpPr>
        <p:spPr>
          <a:xfrm>
            <a:off x="5890897" y="3064326"/>
            <a:ext cx="370129" cy="0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use Docker?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70320EA-FC10-E468-B001-E76F00D8A396}"/>
              </a:ext>
            </a:extLst>
          </p:cNvPr>
          <p:cNvGrpSpPr/>
          <p:nvPr/>
        </p:nvGrpSpPr>
        <p:grpSpPr>
          <a:xfrm>
            <a:off x="572771" y="1326688"/>
            <a:ext cx="1282995" cy="775597"/>
            <a:chOff x="572771" y="1182370"/>
            <a:chExt cx="1759304" cy="775597"/>
          </a:xfrm>
        </p:grpSpPr>
        <p:sp>
          <p:nvSpPr>
            <p:cNvPr id="48" name="Google Shape;898;p88"/>
            <p:cNvSpPr txBox="1"/>
            <p:nvPr/>
          </p:nvSpPr>
          <p:spPr>
            <a:xfrm>
              <a:off x="572771" y="1182370"/>
              <a:ext cx="1759304" cy="2031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R="0" lvl="0" rtl="0">
                <a:spcBef>
                  <a:spcPts val="0"/>
                </a:spcBef>
                <a:spcAft>
                  <a:spcPts val="0"/>
                </a:spcAft>
              </a:pPr>
              <a:r>
                <a:rPr lang="en-US" sz="1200" b="1" dirty="0">
                  <a:solidFill>
                    <a:schemeClr val="accent5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User 1 Code</a:t>
              </a:r>
            </a:p>
          </p:txBody>
        </p:sp>
        <p:sp>
          <p:nvSpPr>
            <p:cNvPr id="2" name="Google Shape;898;p88">
              <a:extLst>
                <a:ext uri="{FF2B5EF4-FFF2-40B4-BE49-F238E27FC236}">
                  <a16:creationId xmlns:a16="http://schemas.microsoft.com/office/drawing/2014/main" id="{A08FBC38-1DAD-0979-6131-E3DACDADDF54}"/>
                </a:ext>
              </a:extLst>
            </p:cNvPr>
            <p:cNvSpPr txBox="1"/>
            <p:nvPr/>
          </p:nvSpPr>
          <p:spPr>
            <a:xfrm>
              <a:off x="572771" y="1385503"/>
              <a:ext cx="1759304" cy="5724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R="0" lvl="0" rtl="0">
                <a:spcBef>
                  <a:spcPts val="0"/>
                </a:spcBef>
                <a:spcAft>
                  <a:spcPts val="0"/>
                </a:spcAft>
              </a:pPr>
              <a:r>
                <a:rPr lang="en-US" sz="1200" dirty="0">
                  <a:solidFill>
                    <a:schemeClr val="accent6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Requires</a:t>
              </a:r>
            </a:p>
            <a:p>
              <a:pPr marL="171450" marR="0" lvl="0" indent="-171450" rtl="0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sz="1200" dirty="0" err="1">
                  <a:solidFill>
                    <a:schemeClr val="accent6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Cudatoolkit</a:t>
              </a:r>
              <a:r>
                <a:rPr lang="en-US" sz="1200" dirty="0">
                  <a:solidFill>
                    <a:schemeClr val="accent6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=</a:t>
              </a:r>
              <a:r>
                <a:rPr lang="en-US" sz="1200" b="1" dirty="0">
                  <a:solidFill>
                    <a:schemeClr val="accent6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11.2</a:t>
              </a:r>
              <a:r>
                <a:rPr lang="en-US" sz="1200" dirty="0">
                  <a:solidFill>
                    <a:schemeClr val="accent6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 </a:t>
              </a:r>
            </a:p>
            <a:p>
              <a:pPr marL="171450" marR="0" lvl="0" indent="-171450" rtl="0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accent6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Python=</a:t>
              </a:r>
              <a:r>
                <a:rPr lang="en-US" sz="1200" b="1" dirty="0">
                  <a:solidFill>
                    <a:schemeClr val="accent6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3.7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B61010F-AAC1-6E21-CADB-B37DF374275F}"/>
              </a:ext>
            </a:extLst>
          </p:cNvPr>
          <p:cNvGrpSpPr/>
          <p:nvPr/>
        </p:nvGrpSpPr>
        <p:grpSpPr>
          <a:xfrm>
            <a:off x="2107403" y="1326688"/>
            <a:ext cx="1282995" cy="775597"/>
            <a:chOff x="3390398" y="1182370"/>
            <a:chExt cx="1759304" cy="775597"/>
          </a:xfrm>
        </p:grpSpPr>
        <p:sp>
          <p:nvSpPr>
            <p:cNvPr id="3" name="Google Shape;898;p88">
              <a:extLst>
                <a:ext uri="{FF2B5EF4-FFF2-40B4-BE49-F238E27FC236}">
                  <a16:creationId xmlns:a16="http://schemas.microsoft.com/office/drawing/2014/main" id="{2AC14E93-83E1-EE25-DB81-40B2A91671EB}"/>
                </a:ext>
              </a:extLst>
            </p:cNvPr>
            <p:cNvSpPr txBox="1"/>
            <p:nvPr/>
          </p:nvSpPr>
          <p:spPr>
            <a:xfrm>
              <a:off x="3390398" y="1182370"/>
              <a:ext cx="1759304" cy="2031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R="0" lvl="0" rtl="0">
                <a:spcBef>
                  <a:spcPts val="0"/>
                </a:spcBef>
                <a:spcAft>
                  <a:spcPts val="0"/>
                </a:spcAft>
              </a:pPr>
              <a:r>
                <a:rPr lang="en-US" sz="1200" b="1" dirty="0">
                  <a:solidFill>
                    <a:schemeClr val="accent1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User 2 Code </a:t>
              </a:r>
            </a:p>
          </p:txBody>
        </p:sp>
        <p:sp>
          <p:nvSpPr>
            <p:cNvPr id="4" name="Google Shape;898;p88">
              <a:extLst>
                <a:ext uri="{FF2B5EF4-FFF2-40B4-BE49-F238E27FC236}">
                  <a16:creationId xmlns:a16="http://schemas.microsoft.com/office/drawing/2014/main" id="{077F0612-CAC8-FFB1-2F31-AFBE58E53491}"/>
                </a:ext>
              </a:extLst>
            </p:cNvPr>
            <p:cNvSpPr txBox="1"/>
            <p:nvPr/>
          </p:nvSpPr>
          <p:spPr>
            <a:xfrm>
              <a:off x="3390398" y="1385503"/>
              <a:ext cx="1759304" cy="5724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R="0" lvl="0" rtl="0">
                <a:spcBef>
                  <a:spcPts val="0"/>
                </a:spcBef>
                <a:spcAft>
                  <a:spcPts val="0"/>
                </a:spcAft>
              </a:pPr>
              <a:r>
                <a:rPr lang="en-US" sz="1200" dirty="0">
                  <a:solidFill>
                    <a:schemeClr val="accent6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Requires </a:t>
              </a:r>
            </a:p>
            <a:p>
              <a:pPr marL="171450" marR="0" lvl="0" indent="-171450" rtl="0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sz="1200" dirty="0" err="1">
                  <a:solidFill>
                    <a:schemeClr val="accent6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Cudatoolkit</a:t>
              </a:r>
              <a:r>
                <a:rPr lang="en-US" sz="1200" dirty="0">
                  <a:solidFill>
                    <a:schemeClr val="accent6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=</a:t>
              </a:r>
              <a:r>
                <a:rPr lang="en-US" sz="1200" b="1" dirty="0">
                  <a:solidFill>
                    <a:schemeClr val="accent6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11.7 </a:t>
              </a:r>
            </a:p>
            <a:p>
              <a:pPr marL="171450" marR="0" lvl="0" indent="-171450" rtl="0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accent6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Python=</a:t>
              </a:r>
              <a:r>
                <a:rPr lang="en-US" sz="1200" b="1" dirty="0">
                  <a:solidFill>
                    <a:schemeClr val="accent6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3.9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D2032DB-6BE7-9098-4DEF-A345838C234F}"/>
              </a:ext>
            </a:extLst>
          </p:cNvPr>
          <p:cNvGrpSpPr/>
          <p:nvPr/>
        </p:nvGrpSpPr>
        <p:grpSpPr>
          <a:xfrm>
            <a:off x="3605206" y="1326688"/>
            <a:ext cx="1282995" cy="775597"/>
            <a:chOff x="6208026" y="1182370"/>
            <a:chExt cx="1759304" cy="775597"/>
          </a:xfrm>
        </p:grpSpPr>
        <p:sp>
          <p:nvSpPr>
            <p:cNvPr id="5" name="Google Shape;898;p88">
              <a:extLst>
                <a:ext uri="{FF2B5EF4-FFF2-40B4-BE49-F238E27FC236}">
                  <a16:creationId xmlns:a16="http://schemas.microsoft.com/office/drawing/2014/main" id="{C3E45AAD-DAE0-5ACE-7DAF-240B419122F3}"/>
                </a:ext>
              </a:extLst>
            </p:cNvPr>
            <p:cNvSpPr txBox="1"/>
            <p:nvPr/>
          </p:nvSpPr>
          <p:spPr>
            <a:xfrm>
              <a:off x="6208026" y="1182370"/>
              <a:ext cx="1759304" cy="2031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R="0" lvl="0" rtl="0">
                <a:spcBef>
                  <a:spcPts val="0"/>
                </a:spcBef>
                <a:spcAft>
                  <a:spcPts val="0"/>
                </a:spcAft>
              </a:pPr>
              <a:r>
                <a:rPr lang="en-US" sz="1200" b="1" dirty="0">
                  <a:solidFill>
                    <a:schemeClr val="accent2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User 3 Code</a:t>
              </a:r>
            </a:p>
          </p:txBody>
        </p:sp>
        <p:sp>
          <p:nvSpPr>
            <p:cNvPr id="6" name="Google Shape;898;p88">
              <a:extLst>
                <a:ext uri="{FF2B5EF4-FFF2-40B4-BE49-F238E27FC236}">
                  <a16:creationId xmlns:a16="http://schemas.microsoft.com/office/drawing/2014/main" id="{C1216FDC-5964-1D9C-3AE9-E761C768E50B}"/>
                </a:ext>
              </a:extLst>
            </p:cNvPr>
            <p:cNvSpPr txBox="1"/>
            <p:nvPr/>
          </p:nvSpPr>
          <p:spPr>
            <a:xfrm>
              <a:off x="6208026" y="1385503"/>
              <a:ext cx="1759304" cy="5724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R="0" lvl="0" rtl="0">
                <a:spcBef>
                  <a:spcPts val="0"/>
                </a:spcBef>
                <a:spcAft>
                  <a:spcPts val="0"/>
                </a:spcAft>
              </a:pPr>
              <a:r>
                <a:rPr lang="en-US" sz="1200" dirty="0">
                  <a:solidFill>
                    <a:schemeClr val="accent6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Requires </a:t>
              </a:r>
            </a:p>
            <a:p>
              <a:pPr marL="171450" marR="0" lvl="0" indent="-171450" rtl="0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sz="1200" dirty="0" err="1">
                  <a:solidFill>
                    <a:schemeClr val="accent6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Cudatoolkit</a:t>
              </a:r>
              <a:r>
                <a:rPr lang="en-US" sz="1200" dirty="0">
                  <a:solidFill>
                    <a:schemeClr val="accent6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=</a:t>
              </a:r>
              <a:r>
                <a:rPr lang="en-US" sz="1200" b="1" dirty="0">
                  <a:solidFill>
                    <a:schemeClr val="accent6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11.5</a:t>
              </a:r>
              <a:r>
                <a:rPr lang="en-US" sz="1200" dirty="0">
                  <a:solidFill>
                    <a:schemeClr val="accent6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 </a:t>
              </a:r>
            </a:p>
            <a:p>
              <a:pPr marL="171450" marR="0" lvl="0" indent="-171450" rtl="0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accent6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Python=</a:t>
              </a:r>
              <a:r>
                <a:rPr lang="en-US" sz="1200" b="1" dirty="0">
                  <a:solidFill>
                    <a:schemeClr val="accent6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3.8</a:t>
              </a:r>
            </a:p>
          </p:txBody>
        </p:sp>
      </p:grpSp>
      <p:sp>
        <p:nvSpPr>
          <p:cNvPr id="7" name="Google Shape;898;p88">
            <a:extLst>
              <a:ext uri="{FF2B5EF4-FFF2-40B4-BE49-F238E27FC236}">
                <a16:creationId xmlns:a16="http://schemas.microsoft.com/office/drawing/2014/main" id="{3DBD2FB1-1106-52BE-63FD-BAACD6BC9DE3}"/>
              </a:ext>
            </a:extLst>
          </p:cNvPr>
          <p:cNvSpPr txBox="1"/>
          <p:nvPr/>
        </p:nvSpPr>
        <p:spPr>
          <a:xfrm>
            <a:off x="544416" y="3489429"/>
            <a:ext cx="4254411" cy="38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Each user can create an image with the software they need installed on it…</a:t>
            </a:r>
          </a:p>
        </p:txBody>
      </p:sp>
      <p:sp>
        <p:nvSpPr>
          <p:cNvPr id="8" name="Google Shape;898;p88">
            <a:extLst>
              <a:ext uri="{FF2B5EF4-FFF2-40B4-BE49-F238E27FC236}">
                <a16:creationId xmlns:a16="http://schemas.microsoft.com/office/drawing/2014/main" id="{91566AA3-FAC9-CC3A-35E4-100BA887F8CA}"/>
              </a:ext>
            </a:extLst>
          </p:cNvPr>
          <p:cNvSpPr txBox="1"/>
          <p:nvPr/>
        </p:nvSpPr>
        <p:spPr>
          <a:xfrm>
            <a:off x="5543183" y="3109476"/>
            <a:ext cx="724401" cy="37700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4" tIns="9144" rIns="9144" bIns="9144" anchor="ctr" anchorCtr="0">
            <a:noAutofit/>
          </a:bodyPr>
          <a:lstStyle/>
          <a:p>
            <a:pPr marR="0" lvl="0" algn="ctr" rtl="0"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chemeClr val="bg1"/>
                </a:solidFill>
                <a:latin typeface="+mj-lt"/>
                <a:ea typeface="Clean" charset="0"/>
                <a:cs typeface="+mj-lt"/>
                <a:sym typeface="Clean" charset="0"/>
              </a:rPr>
              <a:t>Image 1</a:t>
            </a:r>
          </a:p>
        </p:txBody>
      </p:sp>
      <p:sp>
        <p:nvSpPr>
          <p:cNvPr id="9" name="Google Shape;898;p88">
            <a:extLst>
              <a:ext uri="{FF2B5EF4-FFF2-40B4-BE49-F238E27FC236}">
                <a16:creationId xmlns:a16="http://schemas.microsoft.com/office/drawing/2014/main" id="{DCFBDFB8-A7F4-C611-059A-E443F48DE776}"/>
              </a:ext>
            </a:extLst>
          </p:cNvPr>
          <p:cNvSpPr txBox="1"/>
          <p:nvPr/>
        </p:nvSpPr>
        <p:spPr>
          <a:xfrm>
            <a:off x="6588371" y="3109476"/>
            <a:ext cx="724401" cy="377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4" tIns="9144" rIns="9144" bIns="9144" anchor="ctr" anchorCtr="0">
            <a:noAutofit/>
          </a:bodyPr>
          <a:lstStyle/>
          <a:p>
            <a:pPr marR="0" lvl="0" algn="ctr" rtl="0"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chemeClr val="bg1"/>
                </a:solidFill>
                <a:latin typeface="+mj-lt"/>
                <a:ea typeface="Clean" charset="0"/>
                <a:cs typeface="+mj-lt"/>
                <a:sym typeface="Clean" charset="0"/>
              </a:rPr>
              <a:t>Image 2</a:t>
            </a:r>
          </a:p>
        </p:txBody>
      </p:sp>
      <p:sp>
        <p:nvSpPr>
          <p:cNvPr id="10" name="Google Shape;898;p88">
            <a:extLst>
              <a:ext uri="{FF2B5EF4-FFF2-40B4-BE49-F238E27FC236}">
                <a16:creationId xmlns:a16="http://schemas.microsoft.com/office/drawing/2014/main" id="{A3F3DE79-D2FE-ECFA-70BD-D00478098B84}"/>
              </a:ext>
            </a:extLst>
          </p:cNvPr>
          <p:cNvSpPr txBox="1"/>
          <p:nvPr/>
        </p:nvSpPr>
        <p:spPr>
          <a:xfrm>
            <a:off x="7633559" y="3109476"/>
            <a:ext cx="724401" cy="377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4" tIns="9144" rIns="9144" bIns="9144" anchor="ctr" anchorCtr="0">
            <a:noAutofit/>
          </a:bodyPr>
          <a:lstStyle/>
          <a:p>
            <a:pPr marR="0" lvl="0" algn="ctr" rtl="0"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chemeClr val="bg1"/>
                </a:solidFill>
                <a:latin typeface="+mj-lt"/>
                <a:ea typeface="Clean" charset="0"/>
                <a:cs typeface="+mj-lt"/>
                <a:sym typeface="Clean" charset="0"/>
              </a:rPr>
              <a:t>Image 3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B2A2D56-2CFA-418B-C7DE-23A8FEA58519}"/>
              </a:ext>
            </a:extLst>
          </p:cNvPr>
          <p:cNvCxnSpPr>
            <a:cxnSpLocks/>
          </p:cNvCxnSpPr>
          <p:nvPr/>
        </p:nvCxnSpPr>
        <p:spPr>
          <a:xfrm>
            <a:off x="1036365" y="2209128"/>
            <a:ext cx="0" cy="492311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43D08FD-3013-13FF-7087-DABCE76C1992}"/>
              </a:ext>
            </a:extLst>
          </p:cNvPr>
          <p:cNvCxnSpPr>
            <a:cxnSpLocks/>
          </p:cNvCxnSpPr>
          <p:nvPr/>
        </p:nvCxnSpPr>
        <p:spPr>
          <a:xfrm>
            <a:off x="2595806" y="2209128"/>
            <a:ext cx="0" cy="492311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5B7C727-212B-AC66-731F-A5474EC37F7F}"/>
              </a:ext>
            </a:extLst>
          </p:cNvPr>
          <p:cNvCxnSpPr>
            <a:cxnSpLocks/>
          </p:cNvCxnSpPr>
          <p:nvPr/>
        </p:nvCxnSpPr>
        <p:spPr>
          <a:xfrm>
            <a:off x="4119806" y="2209128"/>
            <a:ext cx="0" cy="492311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1A2BE7B-612A-9F3A-E2D1-2ADB16530DCD}"/>
              </a:ext>
            </a:extLst>
          </p:cNvPr>
          <p:cNvCxnSpPr/>
          <p:nvPr/>
        </p:nvCxnSpPr>
        <p:spPr>
          <a:xfrm>
            <a:off x="5131981" y="1105786"/>
            <a:ext cx="0" cy="309053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Graphic 22" descr="Computer outline">
            <a:extLst>
              <a:ext uri="{FF2B5EF4-FFF2-40B4-BE49-F238E27FC236}">
                <a16:creationId xmlns:a16="http://schemas.microsoft.com/office/drawing/2014/main" id="{7DCBEB43-4A04-2210-AAB2-47110CE552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23501" y="1678411"/>
            <a:ext cx="914400" cy="914400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A438A44-77D7-E53B-6E18-327063E59B10}"/>
              </a:ext>
            </a:extLst>
          </p:cNvPr>
          <p:cNvCxnSpPr>
            <a:cxnSpLocks/>
            <a:stCxn id="23" idx="2"/>
            <a:endCxn id="8" idx="0"/>
          </p:cNvCxnSpPr>
          <p:nvPr/>
        </p:nvCxnSpPr>
        <p:spPr>
          <a:xfrm flipH="1">
            <a:off x="5905384" y="2592811"/>
            <a:ext cx="475317" cy="516665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ABECE06-E10F-174E-F60C-9A465775E774}"/>
              </a:ext>
            </a:extLst>
          </p:cNvPr>
          <p:cNvCxnSpPr>
            <a:cxnSpLocks/>
            <a:stCxn id="23" idx="2"/>
            <a:endCxn id="10" idx="0"/>
          </p:cNvCxnSpPr>
          <p:nvPr/>
        </p:nvCxnSpPr>
        <p:spPr>
          <a:xfrm>
            <a:off x="6380701" y="2592811"/>
            <a:ext cx="1615059" cy="516665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2F48BE7-ED60-B691-2542-7CADAC66126D}"/>
              </a:ext>
            </a:extLst>
          </p:cNvPr>
          <p:cNvCxnSpPr>
            <a:cxnSpLocks/>
            <a:stCxn id="23" idx="2"/>
            <a:endCxn id="9" idx="0"/>
          </p:cNvCxnSpPr>
          <p:nvPr/>
        </p:nvCxnSpPr>
        <p:spPr>
          <a:xfrm>
            <a:off x="6380701" y="2592811"/>
            <a:ext cx="569871" cy="516665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B2352D49-A1C6-D716-AA4A-7235255C39CC}"/>
              </a:ext>
            </a:extLst>
          </p:cNvPr>
          <p:cNvCxnSpPr>
            <a:cxnSpLocks/>
            <a:stCxn id="8" idx="2"/>
          </p:cNvCxnSpPr>
          <p:nvPr/>
        </p:nvCxnSpPr>
        <p:spPr>
          <a:xfrm flipH="1">
            <a:off x="5905383" y="3486484"/>
            <a:ext cx="1" cy="492311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A08FAA2F-F1E8-7EC7-0232-BAFF21F00A71}"/>
              </a:ext>
            </a:extLst>
          </p:cNvPr>
          <p:cNvCxnSpPr>
            <a:cxnSpLocks/>
            <a:stCxn id="9" idx="2"/>
          </p:cNvCxnSpPr>
          <p:nvPr/>
        </p:nvCxnSpPr>
        <p:spPr>
          <a:xfrm flipH="1">
            <a:off x="6950571" y="3486484"/>
            <a:ext cx="1" cy="492311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1765CAED-14BF-F2D3-FC01-2A7D62C00628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7995760" y="3486484"/>
            <a:ext cx="0" cy="537392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Google Shape;898;p88">
            <a:extLst>
              <a:ext uri="{FF2B5EF4-FFF2-40B4-BE49-F238E27FC236}">
                <a16:creationId xmlns:a16="http://schemas.microsoft.com/office/drawing/2014/main" id="{FAAEDCBA-76B1-24D7-EF35-E4DA94735195}"/>
              </a:ext>
            </a:extLst>
          </p:cNvPr>
          <p:cNvSpPr txBox="1"/>
          <p:nvPr/>
        </p:nvSpPr>
        <p:spPr>
          <a:xfrm>
            <a:off x="5568029" y="4058782"/>
            <a:ext cx="870100" cy="203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chemeClr val="accent5"/>
                </a:solidFill>
                <a:latin typeface="+mj-lt"/>
                <a:ea typeface="Clean" charset="0"/>
                <a:cs typeface="+mj-lt"/>
                <a:sym typeface="Clean" charset="0"/>
              </a:rPr>
              <a:t>User 1 Code</a:t>
            </a:r>
          </a:p>
        </p:txBody>
      </p:sp>
      <p:sp>
        <p:nvSpPr>
          <p:cNvPr id="49" name="Google Shape;898;p88">
            <a:extLst>
              <a:ext uri="{FF2B5EF4-FFF2-40B4-BE49-F238E27FC236}">
                <a16:creationId xmlns:a16="http://schemas.microsoft.com/office/drawing/2014/main" id="{0F77A38D-DFF1-AA70-59E5-75894BD6A286}"/>
              </a:ext>
            </a:extLst>
          </p:cNvPr>
          <p:cNvSpPr txBox="1"/>
          <p:nvPr/>
        </p:nvSpPr>
        <p:spPr>
          <a:xfrm>
            <a:off x="6594495" y="4069508"/>
            <a:ext cx="813278" cy="203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chemeClr val="accent1"/>
                </a:solidFill>
                <a:latin typeface="+mj-lt"/>
                <a:ea typeface="Clean" charset="0"/>
                <a:cs typeface="+mj-lt"/>
                <a:sym typeface="Clean" charset="0"/>
              </a:rPr>
              <a:t>User 2 Code </a:t>
            </a:r>
          </a:p>
        </p:txBody>
      </p:sp>
      <p:sp>
        <p:nvSpPr>
          <p:cNvPr id="50" name="Google Shape;898;p88">
            <a:extLst>
              <a:ext uri="{FF2B5EF4-FFF2-40B4-BE49-F238E27FC236}">
                <a16:creationId xmlns:a16="http://schemas.microsoft.com/office/drawing/2014/main" id="{F1D39603-9001-E2E6-3C5B-91A797A4C603}"/>
              </a:ext>
            </a:extLst>
          </p:cNvPr>
          <p:cNvSpPr txBox="1"/>
          <p:nvPr/>
        </p:nvSpPr>
        <p:spPr>
          <a:xfrm>
            <a:off x="7633560" y="4058781"/>
            <a:ext cx="870100" cy="203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chemeClr val="accent2"/>
                </a:solidFill>
                <a:latin typeface="+mj-lt"/>
                <a:ea typeface="Clean" charset="0"/>
                <a:cs typeface="+mj-lt"/>
                <a:sym typeface="Clean" charset="0"/>
              </a:rPr>
              <a:t>User 3 Code</a:t>
            </a:r>
          </a:p>
        </p:txBody>
      </p:sp>
      <p:sp>
        <p:nvSpPr>
          <p:cNvPr id="54" name="Google Shape;898;p88">
            <a:extLst>
              <a:ext uri="{FF2B5EF4-FFF2-40B4-BE49-F238E27FC236}">
                <a16:creationId xmlns:a16="http://schemas.microsoft.com/office/drawing/2014/main" id="{5B4D8DB6-FED8-7EB8-B933-35B01C70A6CD}"/>
              </a:ext>
            </a:extLst>
          </p:cNvPr>
          <p:cNvSpPr txBox="1"/>
          <p:nvPr/>
        </p:nvSpPr>
        <p:spPr>
          <a:xfrm>
            <a:off x="674164" y="2809281"/>
            <a:ext cx="724401" cy="37700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4" tIns="9144" rIns="9144" bIns="9144" anchor="ctr" anchorCtr="0">
            <a:noAutofit/>
          </a:bodyPr>
          <a:lstStyle/>
          <a:p>
            <a:pPr marR="0" lvl="0" algn="ctr" rtl="0"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chemeClr val="bg1"/>
                </a:solidFill>
                <a:latin typeface="+mj-lt"/>
                <a:ea typeface="Clean" charset="0"/>
                <a:cs typeface="+mj-lt"/>
                <a:sym typeface="Clean" charset="0"/>
              </a:rPr>
              <a:t>Image 1</a:t>
            </a:r>
          </a:p>
        </p:txBody>
      </p:sp>
      <p:sp>
        <p:nvSpPr>
          <p:cNvPr id="55" name="Google Shape;898;p88">
            <a:extLst>
              <a:ext uri="{FF2B5EF4-FFF2-40B4-BE49-F238E27FC236}">
                <a16:creationId xmlns:a16="http://schemas.microsoft.com/office/drawing/2014/main" id="{EE1BC9DB-6407-15E4-F46F-E0EB0C5CFD35}"/>
              </a:ext>
            </a:extLst>
          </p:cNvPr>
          <p:cNvSpPr txBox="1"/>
          <p:nvPr/>
        </p:nvSpPr>
        <p:spPr>
          <a:xfrm>
            <a:off x="2242431" y="2809281"/>
            <a:ext cx="724401" cy="377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4" tIns="9144" rIns="9144" bIns="9144" anchor="ctr" anchorCtr="0">
            <a:noAutofit/>
          </a:bodyPr>
          <a:lstStyle/>
          <a:p>
            <a:pPr marR="0" lvl="0" algn="ctr" rtl="0"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chemeClr val="bg1"/>
                </a:solidFill>
                <a:latin typeface="+mj-lt"/>
                <a:ea typeface="Clean" charset="0"/>
                <a:cs typeface="+mj-lt"/>
                <a:sym typeface="Clean" charset="0"/>
              </a:rPr>
              <a:t>Image 2</a:t>
            </a:r>
          </a:p>
        </p:txBody>
      </p:sp>
      <p:sp>
        <p:nvSpPr>
          <p:cNvPr id="56" name="Google Shape;898;p88">
            <a:extLst>
              <a:ext uri="{FF2B5EF4-FFF2-40B4-BE49-F238E27FC236}">
                <a16:creationId xmlns:a16="http://schemas.microsoft.com/office/drawing/2014/main" id="{7314A365-3BFF-425F-3BCE-41128BA6517F}"/>
              </a:ext>
            </a:extLst>
          </p:cNvPr>
          <p:cNvSpPr txBox="1"/>
          <p:nvPr/>
        </p:nvSpPr>
        <p:spPr>
          <a:xfrm>
            <a:off x="3757605" y="2809281"/>
            <a:ext cx="724401" cy="377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4" tIns="9144" rIns="9144" bIns="9144" anchor="ctr" anchorCtr="0">
            <a:noAutofit/>
          </a:bodyPr>
          <a:lstStyle/>
          <a:p>
            <a:pPr marR="0" lvl="0" algn="ctr" rtl="0"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chemeClr val="bg1"/>
                </a:solidFill>
                <a:latin typeface="+mj-lt"/>
                <a:ea typeface="Clean" charset="0"/>
                <a:cs typeface="+mj-lt"/>
                <a:sym typeface="Clean" charset="0"/>
              </a:rPr>
              <a:t>Image 3</a:t>
            </a:r>
          </a:p>
        </p:txBody>
      </p:sp>
      <p:sp>
        <p:nvSpPr>
          <p:cNvPr id="57" name="Google Shape;898;p88">
            <a:extLst>
              <a:ext uri="{FF2B5EF4-FFF2-40B4-BE49-F238E27FC236}">
                <a16:creationId xmlns:a16="http://schemas.microsoft.com/office/drawing/2014/main" id="{371A5DBC-93B6-7CBB-67E0-02382FC48DE9}"/>
              </a:ext>
            </a:extLst>
          </p:cNvPr>
          <p:cNvSpPr txBox="1"/>
          <p:nvPr/>
        </p:nvSpPr>
        <p:spPr>
          <a:xfrm>
            <a:off x="5375763" y="1032699"/>
            <a:ext cx="3601324" cy="38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… and simply run the image inside a container on any hardware with docker engine running.</a:t>
            </a:r>
          </a:p>
        </p:txBody>
      </p:sp>
      <p:pic>
        <p:nvPicPr>
          <p:cNvPr id="28" name="Graphic 27" descr="Computer outline">
            <a:extLst>
              <a:ext uri="{FF2B5EF4-FFF2-40B4-BE49-F238E27FC236}">
                <a16:creationId xmlns:a16="http://schemas.microsoft.com/office/drawing/2014/main" id="{9A534F20-3D30-B9DC-5243-19391718D0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93235" y="1678411"/>
            <a:ext cx="914400" cy="914400"/>
          </a:xfrm>
          <a:prstGeom prst="rect">
            <a:avLst/>
          </a:prstGeom>
        </p:spPr>
      </p:pic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E206F46-59A8-D3D9-EF87-653717460F2B}"/>
              </a:ext>
            </a:extLst>
          </p:cNvPr>
          <p:cNvCxnSpPr>
            <a:cxnSpLocks/>
            <a:stCxn id="28" idx="2"/>
            <a:endCxn id="8" idx="0"/>
          </p:cNvCxnSpPr>
          <p:nvPr/>
        </p:nvCxnSpPr>
        <p:spPr>
          <a:xfrm flipH="1">
            <a:off x="5905384" y="2592811"/>
            <a:ext cx="1745051" cy="516665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5A85116-6746-B100-3993-C5BFBE7F878E}"/>
              </a:ext>
            </a:extLst>
          </p:cNvPr>
          <p:cNvCxnSpPr>
            <a:cxnSpLocks/>
            <a:stCxn id="28" idx="2"/>
            <a:endCxn id="10" idx="0"/>
          </p:cNvCxnSpPr>
          <p:nvPr/>
        </p:nvCxnSpPr>
        <p:spPr>
          <a:xfrm>
            <a:off x="7650435" y="2592811"/>
            <a:ext cx="345325" cy="516665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D71B4C1D-3CC2-89F2-01F5-1455E94D5CF7}"/>
              </a:ext>
            </a:extLst>
          </p:cNvPr>
          <p:cNvCxnSpPr>
            <a:cxnSpLocks/>
            <a:stCxn id="28" idx="2"/>
            <a:endCxn id="9" idx="0"/>
          </p:cNvCxnSpPr>
          <p:nvPr/>
        </p:nvCxnSpPr>
        <p:spPr>
          <a:xfrm flipH="1">
            <a:off x="6950572" y="2592811"/>
            <a:ext cx="699863" cy="516665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0114416"/>
      </p:ext>
    </p:extLst>
  </p:cSld>
  <p:clrMapOvr>
    <a:masterClrMapping/>
  </p:clrMapOvr>
  <p:transition spd="med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I need to use docker?</a:t>
            </a:r>
          </a:p>
        </p:txBody>
      </p:sp>
      <p:sp>
        <p:nvSpPr>
          <p:cNvPr id="15" name="Google Shape;898;p88">
            <a:extLst>
              <a:ext uri="{FF2B5EF4-FFF2-40B4-BE49-F238E27FC236}">
                <a16:creationId xmlns:a16="http://schemas.microsoft.com/office/drawing/2014/main" id="{AE9ED998-3103-348A-5CC8-B8875D1BCB51}"/>
              </a:ext>
            </a:extLst>
          </p:cNvPr>
          <p:cNvSpPr txBox="1"/>
          <p:nvPr/>
        </p:nvSpPr>
        <p:spPr>
          <a:xfrm>
            <a:off x="653887" y="1182370"/>
            <a:ext cx="3232314" cy="264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An image repository</a:t>
            </a:r>
          </a:p>
        </p:txBody>
      </p:sp>
      <p:sp>
        <p:nvSpPr>
          <p:cNvPr id="2" name="Google Shape;898;p88">
            <a:extLst>
              <a:ext uri="{FF2B5EF4-FFF2-40B4-BE49-F238E27FC236}">
                <a16:creationId xmlns:a16="http://schemas.microsoft.com/office/drawing/2014/main" id="{6F023BAC-CBBC-1809-9822-13AE305FC0DF}"/>
              </a:ext>
            </a:extLst>
          </p:cNvPr>
          <p:cNvSpPr txBox="1"/>
          <p:nvPr/>
        </p:nvSpPr>
        <p:spPr>
          <a:xfrm>
            <a:off x="4665449" y="1182370"/>
            <a:ext cx="3232314" cy="264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Docker software</a:t>
            </a:r>
          </a:p>
        </p:txBody>
      </p:sp>
      <p:sp>
        <p:nvSpPr>
          <p:cNvPr id="3" name="Google Shape;898;p88">
            <a:extLst>
              <a:ext uri="{FF2B5EF4-FFF2-40B4-BE49-F238E27FC236}">
                <a16:creationId xmlns:a16="http://schemas.microsoft.com/office/drawing/2014/main" id="{1BBB50FD-F5B4-DD69-225C-CD36C798826B}"/>
              </a:ext>
            </a:extLst>
          </p:cNvPr>
          <p:cNvSpPr txBox="1"/>
          <p:nvPr/>
        </p:nvSpPr>
        <p:spPr>
          <a:xfrm>
            <a:off x="653887" y="1639570"/>
            <a:ext cx="3232314" cy="203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I use Docker hub.</a:t>
            </a:r>
          </a:p>
        </p:txBody>
      </p:sp>
      <p:sp>
        <p:nvSpPr>
          <p:cNvPr id="4" name="Google Shape;898;p88">
            <a:extLst>
              <a:ext uri="{FF2B5EF4-FFF2-40B4-BE49-F238E27FC236}">
                <a16:creationId xmlns:a16="http://schemas.microsoft.com/office/drawing/2014/main" id="{445F4588-BBC1-7734-82EF-EFC574168023}"/>
              </a:ext>
            </a:extLst>
          </p:cNvPr>
          <p:cNvSpPr txBox="1"/>
          <p:nvPr/>
        </p:nvSpPr>
        <p:spPr>
          <a:xfrm>
            <a:off x="4665449" y="1639570"/>
            <a:ext cx="3232314" cy="203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I use Docker Desktop. </a:t>
            </a:r>
          </a:p>
        </p:txBody>
      </p:sp>
      <p:pic>
        <p:nvPicPr>
          <p:cNvPr id="1026" name="Picture 2" descr="New Docker Hub Pricing">
            <a:extLst>
              <a:ext uri="{FF2B5EF4-FFF2-40B4-BE49-F238E27FC236}">
                <a16:creationId xmlns:a16="http://schemas.microsoft.com/office/drawing/2014/main" id="{9CBC81CB-20A4-B01F-63F6-26F375BF23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887" y="2014923"/>
            <a:ext cx="3180694" cy="1334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cker Desktop | Docker Documentation">
            <a:extLst>
              <a:ext uri="{FF2B5EF4-FFF2-40B4-BE49-F238E27FC236}">
                <a16:creationId xmlns:a16="http://schemas.microsoft.com/office/drawing/2014/main" id="{B522013B-14A3-4285-AEA1-E5BACE18A9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5449" y="2014923"/>
            <a:ext cx="3637893" cy="2250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898;p88">
            <a:extLst>
              <a:ext uri="{FF2B5EF4-FFF2-40B4-BE49-F238E27FC236}">
                <a16:creationId xmlns:a16="http://schemas.microsoft.com/office/drawing/2014/main" id="{057F112B-516A-4A3A-EAF5-2885ABA5C180}"/>
              </a:ext>
            </a:extLst>
          </p:cNvPr>
          <p:cNvSpPr txBox="1"/>
          <p:nvPr/>
        </p:nvSpPr>
        <p:spPr>
          <a:xfrm>
            <a:off x="4665448" y="4437386"/>
            <a:ext cx="3548911" cy="203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  <a:hlinkClick r:id="rId4"/>
              </a:rPr>
              <a:t>https://docs.docker.com/desktop/install/linux-install/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43654784"/>
      </p:ext>
    </p:extLst>
  </p:cSld>
  <p:clrMapOvr>
    <a:masterClrMapping/>
  </p:clrMapOvr>
  <p:transition spd="med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I make a Docker image?</a:t>
            </a:r>
          </a:p>
        </p:txBody>
      </p:sp>
      <p:sp>
        <p:nvSpPr>
          <p:cNvPr id="48" name="Google Shape;898;p88"/>
          <p:cNvSpPr txBox="1"/>
          <p:nvPr/>
        </p:nvSpPr>
        <p:spPr>
          <a:xfrm>
            <a:off x="572770" y="1822620"/>
            <a:ext cx="2981591" cy="203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2. You’ll need a dedicated folder for your image</a:t>
            </a:r>
          </a:p>
        </p:txBody>
      </p:sp>
      <p:sp>
        <p:nvSpPr>
          <p:cNvPr id="8" name="Google Shape;898;p88">
            <a:extLst>
              <a:ext uri="{FF2B5EF4-FFF2-40B4-BE49-F238E27FC236}">
                <a16:creationId xmlns:a16="http://schemas.microsoft.com/office/drawing/2014/main" id="{E5E22206-E2A0-D15D-C6CC-212A76AD9D7A}"/>
              </a:ext>
            </a:extLst>
          </p:cNvPr>
          <p:cNvSpPr txBox="1"/>
          <p:nvPr/>
        </p:nvSpPr>
        <p:spPr>
          <a:xfrm>
            <a:off x="3131821" y="3480643"/>
            <a:ext cx="5672085" cy="22474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Clean" charset="0"/>
                <a:cs typeface="+mj-lt"/>
                <a:sym typeface="Clean" charset="0"/>
              </a:rPr>
              <a:t>docker  build  -t  </a:t>
            </a:r>
            <a:r>
              <a:rPr lang="en-US" sz="1200" dirty="0">
                <a:solidFill>
                  <a:schemeClr val="bg1"/>
                </a:solidFill>
                <a:latin typeface="+mj-lt"/>
                <a:ea typeface="Clean" charset="0"/>
                <a:cs typeface="+mj-lt"/>
                <a:sym typeface="Clean" charset="0"/>
              </a:rPr>
              <a:t>{your-docker-hub-username}</a:t>
            </a:r>
            <a:r>
              <a:rPr lang="en-US" sz="12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Clean" charset="0"/>
                <a:cs typeface="+mj-lt"/>
                <a:sym typeface="Clean" charset="0"/>
              </a:rPr>
              <a:t>/</a:t>
            </a:r>
            <a:r>
              <a:rPr lang="en-US" sz="1200" dirty="0">
                <a:solidFill>
                  <a:schemeClr val="bg1"/>
                </a:solidFill>
                <a:latin typeface="+mj-lt"/>
                <a:ea typeface="Clean" charset="0"/>
                <a:cs typeface="+mj-lt"/>
                <a:sym typeface="Clean" charset="0"/>
              </a:rPr>
              <a:t>{your-image-name}</a:t>
            </a:r>
            <a:r>
              <a:rPr lang="en-US" sz="12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Clean" charset="0"/>
                <a:cs typeface="+mj-lt"/>
                <a:sym typeface="Clean" charset="0"/>
              </a:rPr>
              <a:t>:</a:t>
            </a:r>
            <a:r>
              <a:rPr lang="en-US" sz="1200" dirty="0">
                <a:solidFill>
                  <a:schemeClr val="bg1"/>
                </a:solidFill>
                <a:latin typeface="+mj-lt"/>
                <a:ea typeface="Clean" charset="0"/>
                <a:cs typeface="+mj-lt"/>
                <a:sym typeface="Clean" charset="0"/>
              </a:rPr>
              <a:t>{version-number}  </a:t>
            </a:r>
            <a:r>
              <a:rPr lang="en-US" sz="12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Clean" charset="0"/>
                <a:cs typeface="+mj-lt"/>
                <a:sym typeface="Clean" charset="0"/>
              </a:rPr>
              <a:t>.</a:t>
            </a:r>
          </a:p>
        </p:txBody>
      </p:sp>
      <p:sp>
        <p:nvSpPr>
          <p:cNvPr id="9" name="Google Shape;898;p88">
            <a:extLst>
              <a:ext uri="{FF2B5EF4-FFF2-40B4-BE49-F238E27FC236}">
                <a16:creationId xmlns:a16="http://schemas.microsoft.com/office/drawing/2014/main" id="{EC2C8E20-FCD2-346A-87B9-9C23CA210CB9}"/>
              </a:ext>
            </a:extLst>
          </p:cNvPr>
          <p:cNvSpPr txBox="1"/>
          <p:nvPr/>
        </p:nvSpPr>
        <p:spPr>
          <a:xfrm>
            <a:off x="3131821" y="4060562"/>
            <a:ext cx="5672085" cy="22474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Clean" charset="0"/>
                <a:cs typeface="+mj-lt"/>
                <a:sym typeface="Clean" charset="0"/>
              </a:rPr>
              <a:t>docker  image  push  </a:t>
            </a:r>
            <a:r>
              <a:rPr lang="en-US" sz="1200" dirty="0">
                <a:solidFill>
                  <a:schemeClr val="bg1"/>
                </a:solidFill>
                <a:latin typeface="+mj-lt"/>
                <a:ea typeface="Clean" charset="0"/>
                <a:cs typeface="+mj-lt"/>
                <a:sym typeface="Clean" charset="0"/>
              </a:rPr>
              <a:t>{your-docker-hub-username}</a:t>
            </a:r>
            <a:r>
              <a:rPr lang="en-US" sz="12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Clean" charset="0"/>
                <a:cs typeface="+mj-lt"/>
                <a:sym typeface="Clean" charset="0"/>
              </a:rPr>
              <a:t>/</a:t>
            </a:r>
            <a:r>
              <a:rPr lang="en-US" sz="1200" dirty="0">
                <a:solidFill>
                  <a:schemeClr val="bg1"/>
                </a:solidFill>
                <a:latin typeface="+mj-lt"/>
                <a:ea typeface="Clean" charset="0"/>
                <a:cs typeface="+mj-lt"/>
                <a:sym typeface="Clean" charset="0"/>
              </a:rPr>
              <a:t>{your-image-name}</a:t>
            </a:r>
            <a:r>
              <a:rPr lang="en-US" sz="12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Clean" charset="0"/>
                <a:cs typeface="+mj-lt"/>
                <a:sym typeface="Clean" charset="0"/>
              </a:rPr>
              <a:t>:</a:t>
            </a:r>
            <a:r>
              <a:rPr lang="en-US" sz="1200" dirty="0">
                <a:solidFill>
                  <a:schemeClr val="bg1"/>
                </a:solidFill>
                <a:latin typeface="+mj-lt"/>
                <a:ea typeface="Clean" charset="0"/>
                <a:cs typeface="+mj-lt"/>
                <a:sym typeface="Clean" charset="0"/>
              </a:rPr>
              <a:t>{version-number}</a:t>
            </a:r>
          </a:p>
        </p:txBody>
      </p:sp>
      <p:sp>
        <p:nvSpPr>
          <p:cNvPr id="2" name="Google Shape;898;p88">
            <a:extLst>
              <a:ext uri="{FF2B5EF4-FFF2-40B4-BE49-F238E27FC236}">
                <a16:creationId xmlns:a16="http://schemas.microsoft.com/office/drawing/2014/main" id="{0B193C48-70A7-A5C3-D79B-BCD3A17143DB}"/>
              </a:ext>
            </a:extLst>
          </p:cNvPr>
          <p:cNvSpPr txBox="1"/>
          <p:nvPr/>
        </p:nvSpPr>
        <p:spPr>
          <a:xfrm>
            <a:off x="572770" y="2022770"/>
            <a:ext cx="3501278" cy="203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3. You’ll need a file called “</a:t>
            </a:r>
            <a:r>
              <a:rPr lang="en-US" sz="1200" dirty="0" err="1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dockerfile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” inside the folder</a:t>
            </a:r>
          </a:p>
        </p:txBody>
      </p:sp>
      <p:sp>
        <p:nvSpPr>
          <p:cNvPr id="3" name="Google Shape;898;p88">
            <a:extLst>
              <a:ext uri="{FF2B5EF4-FFF2-40B4-BE49-F238E27FC236}">
                <a16:creationId xmlns:a16="http://schemas.microsoft.com/office/drawing/2014/main" id="{B21E6000-1566-417C-3783-A008FC151D1D}"/>
              </a:ext>
            </a:extLst>
          </p:cNvPr>
          <p:cNvSpPr txBox="1"/>
          <p:nvPr/>
        </p:nvSpPr>
        <p:spPr>
          <a:xfrm>
            <a:off x="572770" y="1046195"/>
            <a:ext cx="2981591" cy="203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1. Make sure Docker desktop is running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FD4F723-FCF1-4E74-1618-01EB8C851A5C}"/>
              </a:ext>
            </a:extLst>
          </p:cNvPr>
          <p:cNvGrpSpPr/>
          <p:nvPr/>
        </p:nvGrpSpPr>
        <p:grpSpPr>
          <a:xfrm>
            <a:off x="4615285" y="1075055"/>
            <a:ext cx="1948712" cy="1150531"/>
            <a:chOff x="4583750" y="1548805"/>
            <a:chExt cx="1948712" cy="1150531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A4007238-92B9-DB1B-8A18-B67ED53884B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83750" y="1548805"/>
              <a:ext cx="1948712" cy="1150531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73485D5-1049-B77E-2629-9CFD9277B8D9}"/>
                </a:ext>
              </a:extLst>
            </p:cNvPr>
            <p:cNvSpPr/>
            <p:nvPr/>
          </p:nvSpPr>
          <p:spPr>
            <a:xfrm>
              <a:off x="4998617" y="2321719"/>
              <a:ext cx="1246239" cy="160394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C5BE81B-5C39-9EEE-8B0A-70FC072F02C7}"/>
                </a:ext>
              </a:extLst>
            </p:cNvPr>
            <p:cNvSpPr/>
            <p:nvPr/>
          </p:nvSpPr>
          <p:spPr>
            <a:xfrm>
              <a:off x="5219700" y="2505765"/>
              <a:ext cx="771525" cy="173142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F884394-AE2C-FE35-5D4D-2720747F56C5}"/>
              </a:ext>
            </a:extLst>
          </p:cNvPr>
          <p:cNvCxnSpPr>
            <a:cxnSpLocks/>
            <a:stCxn id="48" idx="3"/>
            <a:endCxn id="4" idx="1"/>
          </p:cNvCxnSpPr>
          <p:nvPr/>
        </p:nvCxnSpPr>
        <p:spPr>
          <a:xfrm>
            <a:off x="3554361" y="1924187"/>
            <a:ext cx="1475791" cy="397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8093C88-3AC0-B415-75DA-4720FC501DF4}"/>
              </a:ext>
            </a:extLst>
          </p:cNvPr>
          <p:cNvCxnSpPr>
            <a:cxnSpLocks/>
            <a:stCxn id="2" idx="3"/>
            <a:endCxn id="5" idx="1"/>
          </p:cNvCxnSpPr>
          <p:nvPr/>
        </p:nvCxnSpPr>
        <p:spPr>
          <a:xfrm flipV="1">
            <a:off x="4074048" y="2118586"/>
            <a:ext cx="1177187" cy="5751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Google Shape;898;p88">
            <a:extLst>
              <a:ext uri="{FF2B5EF4-FFF2-40B4-BE49-F238E27FC236}">
                <a16:creationId xmlns:a16="http://schemas.microsoft.com/office/drawing/2014/main" id="{159A4BAA-5F4A-916D-0C13-39C9928B8726}"/>
              </a:ext>
            </a:extLst>
          </p:cNvPr>
          <p:cNvSpPr txBox="1"/>
          <p:nvPr/>
        </p:nvSpPr>
        <p:spPr>
          <a:xfrm>
            <a:off x="4566018" y="2629535"/>
            <a:ext cx="3448715" cy="203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4. Navigate to the dedicated image folder in a terminal</a:t>
            </a:r>
          </a:p>
        </p:txBody>
      </p:sp>
      <p:sp>
        <p:nvSpPr>
          <p:cNvPr id="23" name="Google Shape;898;p88">
            <a:extLst>
              <a:ext uri="{FF2B5EF4-FFF2-40B4-BE49-F238E27FC236}">
                <a16:creationId xmlns:a16="http://schemas.microsoft.com/office/drawing/2014/main" id="{B5A2C639-6AE4-A4A6-C14A-23526DAA48B3}"/>
              </a:ext>
            </a:extLst>
          </p:cNvPr>
          <p:cNvSpPr txBox="1"/>
          <p:nvPr/>
        </p:nvSpPr>
        <p:spPr>
          <a:xfrm>
            <a:off x="4566018" y="2922333"/>
            <a:ext cx="3357675" cy="203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5. Make sure the </a:t>
            </a:r>
            <a:r>
              <a:rPr lang="en-US" sz="1200" dirty="0" err="1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dockerfile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 is in the folder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AB44B604-5618-30AE-4FAA-514FD3A01522}"/>
              </a:ext>
            </a:extLst>
          </p:cNvPr>
          <p:cNvGrpSpPr/>
          <p:nvPr/>
        </p:nvGrpSpPr>
        <p:grpSpPr>
          <a:xfrm>
            <a:off x="572770" y="2490500"/>
            <a:ext cx="3448715" cy="854196"/>
            <a:chOff x="572770" y="2490500"/>
            <a:chExt cx="3448715" cy="85419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448B0ECF-7129-E418-AE55-60B8D880B8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4285" r="10394" b="25644"/>
            <a:stretch/>
          </p:blipFill>
          <p:spPr>
            <a:xfrm>
              <a:off x="572770" y="2490500"/>
              <a:ext cx="3448715" cy="854196"/>
            </a:xfrm>
            <a:prstGeom prst="rect">
              <a:avLst/>
            </a:prstGeom>
          </p:spPr>
        </p:pic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0BC1D837-751E-E1A3-C744-DB426273A992}"/>
                </a:ext>
              </a:extLst>
            </p:cNvPr>
            <p:cNvSpPr/>
            <p:nvPr/>
          </p:nvSpPr>
          <p:spPr>
            <a:xfrm>
              <a:off x="2410674" y="2650905"/>
              <a:ext cx="1148398" cy="160394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29265FFE-8068-56D4-8D1E-4346A48D6311}"/>
                </a:ext>
              </a:extLst>
            </p:cNvPr>
            <p:cNvSpPr/>
            <p:nvPr/>
          </p:nvSpPr>
          <p:spPr>
            <a:xfrm>
              <a:off x="572770" y="2949432"/>
              <a:ext cx="767080" cy="160394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3E2CCCF-FA10-EDAD-2C32-628C7F4248A9}"/>
              </a:ext>
            </a:extLst>
          </p:cNvPr>
          <p:cNvCxnSpPr>
            <a:cxnSpLocks/>
            <a:stCxn id="22" idx="1"/>
            <a:endCxn id="24" idx="3"/>
          </p:cNvCxnSpPr>
          <p:nvPr/>
        </p:nvCxnSpPr>
        <p:spPr>
          <a:xfrm flipH="1">
            <a:off x="3559072" y="2731102"/>
            <a:ext cx="1006946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E4C1BE7-1717-B551-38A6-EC5E89A92332}"/>
              </a:ext>
            </a:extLst>
          </p:cNvPr>
          <p:cNvCxnSpPr>
            <a:cxnSpLocks/>
            <a:stCxn id="23" idx="1"/>
            <a:endCxn id="25" idx="3"/>
          </p:cNvCxnSpPr>
          <p:nvPr/>
        </p:nvCxnSpPr>
        <p:spPr>
          <a:xfrm flipH="1">
            <a:off x="1339850" y="3023900"/>
            <a:ext cx="3226168" cy="572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Google Shape;898;p88">
            <a:extLst>
              <a:ext uri="{FF2B5EF4-FFF2-40B4-BE49-F238E27FC236}">
                <a16:creationId xmlns:a16="http://schemas.microsoft.com/office/drawing/2014/main" id="{0DC5143A-9759-2AF3-BAA4-375E60E83B14}"/>
              </a:ext>
            </a:extLst>
          </p:cNvPr>
          <p:cNvSpPr txBox="1"/>
          <p:nvPr/>
        </p:nvSpPr>
        <p:spPr>
          <a:xfrm>
            <a:off x="3131821" y="3746468"/>
            <a:ext cx="5672085" cy="22474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Clean" charset="0"/>
                <a:cs typeface="+mj-lt"/>
                <a:sym typeface="Clean" charset="0"/>
              </a:rPr>
              <a:t>docker  build  -t  </a:t>
            </a:r>
            <a:r>
              <a:rPr lang="en-US" sz="1200" b="1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Clean" charset="0"/>
                <a:cs typeface="+mj-lt"/>
                <a:sym typeface="Clean" charset="0"/>
              </a:rPr>
              <a:t>jonathancosme</a:t>
            </a:r>
            <a:r>
              <a:rPr lang="en-US" sz="12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Clean" charset="0"/>
                <a:cs typeface="+mj-lt"/>
                <a:sym typeface="Clean" charset="0"/>
              </a:rPr>
              <a:t>/my-docker-image:1.0</a:t>
            </a:r>
            <a:r>
              <a:rPr lang="en-US" sz="1200" dirty="0">
                <a:solidFill>
                  <a:schemeClr val="bg1"/>
                </a:solidFill>
                <a:latin typeface="+mj-lt"/>
                <a:ea typeface="Clean" charset="0"/>
                <a:cs typeface="+mj-lt"/>
                <a:sym typeface="Clean" charset="0"/>
              </a:rPr>
              <a:t>  </a:t>
            </a:r>
            <a:r>
              <a:rPr lang="en-US" sz="12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Clean" charset="0"/>
                <a:cs typeface="+mj-lt"/>
                <a:sym typeface="Clean" charset="0"/>
              </a:rPr>
              <a:t>.</a:t>
            </a:r>
          </a:p>
        </p:txBody>
      </p:sp>
      <p:sp>
        <p:nvSpPr>
          <p:cNvPr id="35" name="Google Shape;898;p88">
            <a:extLst>
              <a:ext uri="{FF2B5EF4-FFF2-40B4-BE49-F238E27FC236}">
                <a16:creationId xmlns:a16="http://schemas.microsoft.com/office/drawing/2014/main" id="{6F0611B0-A005-7FA0-5496-94B7CA0009CF}"/>
              </a:ext>
            </a:extLst>
          </p:cNvPr>
          <p:cNvSpPr txBox="1"/>
          <p:nvPr/>
        </p:nvSpPr>
        <p:spPr>
          <a:xfrm>
            <a:off x="3131821" y="4340395"/>
            <a:ext cx="5672085" cy="22474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Clean" charset="0"/>
                <a:cs typeface="+mj-lt"/>
                <a:sym typeface="Clean" charset="0"/>
              </a:rPr>
              <a:t>docker  image  push </a:t>
            </a:r>
            <a:r>
              <a:rPr lang="en-US" sz="1200" b="1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Clean" charset="0"/>
                <a:cs typeface="+mj-lt"/>
                <a:sym typeface="Clean" charset="0"/>
              </a:rPr>
              <a:t>jonathancosme</a:t>
            </a:r>
            <a:r>
              <a:rPr lang="en-US" sz="12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Clean" charset="0"/>
                <a:cs typeface="+mj-lt"/>
                <a:sym typeface="Clean" charset="0"/>
              </a:rPr>
              <a:t>/my-docker-image:1.0</a:t>
            </a:r>
            <a:r>
              <a:rPr lang="en-US" sz="1200" dirty="0">
                <a:solidFill>
                  <a:schemeClr val="bg1"/>
                </a:solidFill>
                <a:latin typeface="+mj-lt"/>
                <a:ea typeface="Clean" charset="0"/>
                <a:cs typeface="+mj-lt"/>
                <a:sym typeface="Clean" charset="0"/>
              </a:rPr>
              <a:t> </a:t>
            </a:r>
          </a:p>
        </p:txBody>
      </p:sp>
      <p:sp>
        <p:nvSpPr>
          <p:cNvPr id="37" name="Google Shape;898;p88">
            <a:extLst>
              <a:ext uri="{FF2B5EF4-FFF2-40B4-BE49-F238E27FC236}">
                <a16:creationId xmlns:a16="http://schemas.microsoft.com/office/drawing/2014/main" id="{65063206-A2B5-5AFC-1C87-2E7AC31ABDCC}"/>
              </a:ext>
            </a:extLst>
          </p:cNvPr>
          <p:cNvSpPr txBox="1"/>
          <p:nvPr/>
        </p:nvSpPr>
        <p:spPr>
          <a:xfrm>
            <a:off x="545782" y="3490390"/>
            <a:ext cx="1864891" cy="203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6. Run this command to build</a:t>
            </a:r>
          </a:p>
        </p:txBody>
      </p:sp>
      <p:sp>
        <p:nvSpPr>
          <p:cNvPr id="38" name="Google Shape;898;p88">
            <a:extLst>
              <a:ext uri="{FF2B5EF4-FFF2-40B4-BE49-F238E27FC236}">
                <a16:creationId xmlns:a16="http://schemas.microsoft.com/office/drawing/2014/main" id="{EDEEE5D8-5BFB-62F9-83A3-825057FC4174}"/>
              </a:ext>
            </a:extLst>
          </p:cNvPr>
          <p:cNvSpPr txBox="1"/>
          <p:nvPr/>
        </p:nvSpPr>
        <p:spPr>
          <a:xfrm>
            <a:off x="761683" y="3758280"/>
            <a:ext cx="1943418" cy="203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(this is what my command be)</a:t>
            </a:r>
          </a:p>
        </p:txBody>
      </p:sp>
      <p:sp>
        <p:nvSpPr>
          <p:cNvPr id="39" name="Google Shape;898;p88">
            <a:extLst>
              <a:ext uri="{FF2B5EF4-FFF2-40B4-BE49-F238E27FC236}">
                <a16:creationId xmlns:a16="http://schemas.microsoft.com/office/drawing/2014/main" id="{38D20EFF-6E85-1252-72F0-14AF1219E4E8}"/>
              </a:ext>
            </a:extLst>
          </p:cNvPr>
          <p:cNvSpPr txBox="1"/>
          <p:nvPr/>
        </p:nvSpPr>
        <p:spPr>
          <a:xfrm>
            <a:off x="545783" y="4073596"/>
            <a:ext cx="1943418" cy="203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7. Run this to push to the repo</a:t>
            </a:r>
          </a:p>
        </p:txBody>
      </p:sp>
      <p:sp>
        <p:nvSpPr>
          <p:cNvPr id="40" name="Google Shape;898;p88">
            <a:extLst>
              <a:ext uri="{FF2B5EF4-FFF2-40B4-BE49-F238E27FC236}">
                <a16:creationId xmlns:a16="http://schemas.microsoft.com/office/drawing/2014/main" id="{2DDFD436-4517-90C7-3A6C-F43B144300C8}"/>
              </a:ext>
            </a:extLst>
          </p:cNvPr>
          <p:cNvSpPr txBox="1"/>
          <p:nvPr/>
        </p:nvSpPr>
        <p:spPr>
          <a:xfrm>
            <a:off x="761683" y="4346566"/>
            <a:ext cx="1943418" cy="203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(this is what my command be)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84FC528B-9529-AC46-A12A-9FB52AD90014}"/>
              </a:ext>
            </a:extLst>
          </p:cNvPr>
          <p:cNvCxnSpPr>
            <a:cxnSpLocks/>
            <a:stCxn id="37" idx="3"/>
            <a:endCxn id="8" idx="1"/>
          </p:cNvCxnSpPr>
          <p:nvPr/>
        </p:nvCxnSpPr>
        <p:spPr>
          <a:xfrm>
            <a:off x="2410673" y="3591957"/>
            <a:ext cx="721148" cy="105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64A79845-4B6F-6A75-EABA-24A537960E03}"/>
              </a:ext>
            </a:extLst>
          </p:cNvPr>
          <p:cNvCxnSpPr>
            <a:cxnSpLocks/>
            <a:stCxn id="38" idx="3"/>
            <a:endCxn id="34" idx="1"/>
          </p:cNvCxnSpPr>
          <p:nvPr/>
        </p:nvCxnSpPr>
        <p:spPr>
          <a:xfrm flipV="1">
            <a:off x="2705101" y="3858839"/>
            <a:ext cx="426720" cy="100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302707C7-A52D-9173-41FF-E9773CA3162B}"/>
              </a:ext>
            </a:extLst>
          </p:cNvPr>
          <p:cNvCxnSpPr>
            <a:cxnSpLocks/>
            <a:stCxn id="39" idx="3"/>
            <a:endCxn id="9" idx="1"/>
          </p:cNvCxnSpPr>
          <p:nvPr/>
        </p:nvCxnSpPr>
        <p:spPr>
          <a:xfrm flipV="1">
            <a:off x="2489201" y="4172933"/>
            <a:ext cx="642620" cy="223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80ACF78C-7C9F-C3F7-6968-011A1C9543D3}"/>
              </a:ext>
            </a:extLst>
          </p:cNvPr>
          <p:cNvCxnSpPr>
            <a:cxnSpLocks/>
            <a:stCxn id="40" idx="3"/>
            <a:endCxn id="35" idx="1"/>
          </p:cNvCxnSpPr>
          <p:nvPr/>
        </p:nvCxnSpPr>
        <p:spPr>
          <a:xfrm>
            <a:off x="2705101" y="4448133"/>
            <a:ext cx="426720" cy="463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7588473"/>
      </p:ext>
    </p:extLst>
  </p:cSld>
  <p:clrMapOvr>
    <a:masterClrMapping/>
  </p:clrMapOvr>
  <p:transition spd="med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 use my Docker image with </a:t>
            </a:r>
            <a:r>
              <a:rPr lang="en-US" dirty="0" err="1">
                <a:solidFill>
                  <a:schemeClr val="bg2"/>
                </a:solidFill>
              </a:rPr>
              <a:t>run:ai</a:t>
            </a:r>
            <a:r>
              <a:rPr lang="en-US" dirty="0"/>
              <a:t>?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2133461-32B3-78FB-D40D-E154707574F4}"/>
              </a:ext>
            </a:extLst>
          </p:cNvPr>
          <p:cNvGrpSpPr/>
          <p:nvPr/>
        </p:nvGrpSpPr>
        <p:grpSpPr>
          <a:xfrm>
            <a:off x="3823040" y="1169670"/>
            <a:ext cx="4519612" cy="1752600"/>
            <a:chOff x="3823040" y="1169670"/>
            <a:chExt cx="4519612" cy="1752600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1A2CF240-7663-8A8D-98A0-3A017874E2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23040" y="1169670"/>
              <a:ext cx="4519612" cy="1752600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FC001088-140A-9BEA-CEA4-4630A7D23079}"/>
                </a:ext>
              </a:extLst>
            </p:cNvPr>
            <p:cNvSpPr/>
            <p:nvPr/>
          </p:nvSpPr>
          <p:spPr>
            <a:xfrm>
              <a:off x="3993935" y="2571750"/>
              <a:ext cx="1637245" cy="293370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Google Shape;898;p88">
            <a:extLst>
              <a:ext uri="{FF2B5EF4-FFF2-40B4-BE49-F238E27FC236}">
                <a16:creationId xmlns:a16="http://schemas.microsoft.com/office/drawing/2014/main" id="{051FA4D4-F357-309B-872E-01E83A283D00}"/>
              </a:ext>
            </a:extLst>
          </p:cNvPr>
          <p:cNvSpPr txBox="1"/>
          <p:nvPr/>
        </p:nvSpPr>
        <p:spPr>
          <a:xfrm>
            <a:off x="3823040" y="3608875"/>
            <a:ext cx="4732019" cy="22474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 err="1">
                <a:solidFill>
                  <a:schemeClr val="bg1"/>
                </a:solidFill>
                <a:latin typeface="+mj-lt"/>
                <a:ea typeface="Clean" charset="0"/>
                <a:cs typeface="+mj-lt"/>
                <a:sym typeface="Clean" charset="0"/>
              </a:rPr>
              <a:t>runai</a:t>
            </a:r>
            <a:r>
              <a:rPr lang="en-US" sz="1200" dirty="0">
                <a:solidFill>
                  <a:schemeClr val="bg1"/>
                </a:solidFill>
                <a:latin typeface="+mj-lt"/>
                <a:ea typeface="Clean" charset="0"/>
                <a:cs typeface="+mj-lt"/>
                <a:sym typeface="Clean" charset="0"/>
              </a:rPr>
              <a:t> submit </a:t>
            </a:r>
            <a:r>
              <a:rPr lang="en-US" sz="12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Clean" charset="0"/>
                <a:cs typeface="+mj-lt"/>
                <a:sym typeface="Clean" charset="0"/>
              </a:rPr>
              <a:t>-</a:t>
            </a:r>
            <a:r>
              <a:rPr lang="en-US" sz="1200" b="1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Clean" charset="0"/>
                <a:cs typeface="+mj-lt"/>
                <a:sym typeface="Clean" charset="0"/>
              </a:rPr>
              <a:t>i</a:t>
            </a:r>
            <a:r>
              <a:rPr lang="en-US" sz="12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Clean" charset="0"/>
                <a:cs typeface="+mj-lt"/>
                <a:sym typeface="Clean" charset="0"/>
              </a:rPr>
              <a:t> </a:t>
            </a:r>
            <a:r>
              <a:rPr lang="en-US" sz="12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Clean" charset="0"/>
                <a:cs typeface="+mj-lt"/>
                <a:sym typeface="Clean" charset="0"/>
              </a:rPr>
              <a:t>jonathancosme</a:t>
            </a:r>
            <a:r>
              <a:rPr lang="en-US" sz="1200" dirty="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Clean" charset="0"/>
                <a:cs typeface="+mj-lt"/>
                <a:sym typeface="Clean" charset="0"/>
              </a:rPr>
              <a:t>/my-image-name:1.0 </a:t>
            </a:r>
            <a:r>
              <a:rPr lang="en-US" sz="1200" dirty="0">
                <a:solidFill>
                  <a:schemeClr val="bg1"/>
                </a:solidFill>
                <a:latin typeface="+mj-lt"/>
                <a:ea typeface="Clean" charset="0"/>
                <a:cs typeface="+mj-lt"/>
                <a:sym typeface="Clean" charset="0"/>
              </a:rPr>
              <a:t>{other arguments}</a:t>
            </a:r>
          </a:p>
        </p:txBody>
      </p:sp>
      <p:sp>
        <p:nvSpPr>
          <p:cNvPr id="6" name="Google Shape;898;p88">
            <a:extLst>
              <a:ext uri="{FF2B5EF4-FFF2-40B4-BE49-F238E27FC236}">
                <a16:creationId xmlns:a16="http://schemas.microsoft.com/office/drawing/2014/main" id="{0EF62412-D7ED-D626-CC63-6053001DEE7D}"/>
              </a:ext>
            </a:extLst>
          </p:cNvPr>
          <p:cNvSpPr txBox="1"/>
          <p:nvPr/>
        </p:nvSpPr>
        <p:spPr>
          <a:xfrm>
            <a:off x="493100" y="1406847"/>
            <a:ext cx="3179740" cy="203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Enter the image name in the Image field of the UI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7D079AE-5378-05F9-DA62-833D4416EA6E}"/>
              </a:ext>
            </a:extLst>
          </p:cNvPr>
          <p:cNvCxnSpPr>
            <a:cxnSpLocks/>
            <a:stCxn id="6" idx="2"/>
            <a:endCxn id="2" idx="1"/>
          </p:cNvCxnSpPr>
          <p:nvPr/>
        </p:nvCxnSpPr>
        <p:spPr>
          <a:xfrm>
            <a:off x="2082970" y="1609980"/>
            <a:ext cx="1910965" cy="1108455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Google Shape;898;p88">
            <a:extLst>
              <a:ext uri="{FF2B5EF4-FFF2-40B4-BE49-F238E27FC236}">
                <a16:creationId xmlns:a16="http://schemas.microsoft.com/office/drawing/2014/main" id="{F18AAD66-8C7F-1517-6769-7FB7338E442E}"/>
              </a:ext>
            </a:extLst>
          </p:cNvPr>
          <p:cNvSpPr txBox="1"/>
          <p:nvPr/>
        </p:nvSpPr>
        <p:spPr>
          <a:xfrm>
            <a:off x="493100" y="3608875"/>
            <a:ext cx="2989240" cy="203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Use the </a:t>
            </a: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-</a:t>
            </a:r>
            <a:r>
              <a:rPr lang="en-US" sz="1200" b="1" dirty="0" err="1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i</a:t>
            </a: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 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flag on the CLI to specify the image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FC1CC3D-9E0C-3E10-36F6-355A447A9324}"/>
              </a:ext>
            </a:extLst>
          </p:cNvPr>
          <p:cNvCxnSpPr>
            <a:cxnSpLocks/>
            <a:stCxn id="10" idx="3"/>
            <a:endCxn id="5" idx="1"/>
          </p:cNvCxnSpPr>
          <p:nvPr/>
        </p:nvCxnSpPr>
        <p:spPr>
          <a:xfrm>
            <a:off x="3482340" y="3710442"/>
            <a:ext cx="340700" cy="1080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0957764"/>
      </p:ext>
    </p:extLst>
  </p:cSld>
  <p:clrMapOvr>
    <a:masterClrMapping/>
  </p:clrMapOvr>
  <p:transition spd="med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“</a:t>
            </a:r>
            <a:r>
              <a:rPr lang="en-US" dirty="0" err="1"/>
              <a:t>dockerfile</a:t>
            </a:r>
            <a:r>
              <a:rPr lang="en-US" dirty="0"/>
              <a:t>?”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91C862F-D22F-DD38-3BA2-2A73515383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400" y="1453057"/>
            <a:ext cx="6418898" cy="1390375"/>
          </a:xfrm>
          <a:prstGeom prst="rect">
            <a:avLst/>
          </a:prstGeom>
        </p:spPr>
      </p:pic>
      <p:sp>
        <p:nvSpPr>
          <p:cNvPr id="12" name="Google Shape;898;p88">
            <a:extLst>
              <a:ext uri="{FF2B5EF4-FFF2-40B4-BE49-F238E27FC236}">
                <a16:creationId xmlns:a16="http://schemas.microsoft.com/office/drawing/2014/main" id="{1B45AA17-1693-C9FC-4F2B-F1BDD6FFBA69}"/>
              </a:ext>
            </a:extLst>
          </p:cNvPr>
          <p:cNvSpPr txBox="1"/>
          <p:nvPr/>
        </p:nvSpPr>
        <p:spPr>
          <a:xfrm>
            <a:off x="607400" y="1176059"/>
            <a:ext cx="6288700" cy="203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A “</a:t>
            </a:r>
            <a:r>
              <a:rPr lang="en-US" sz="1200" dirty="0" err="1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dockerfile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” is a simple text file that tells docker how to build your image.</a:t>
            </a:r>
          </a:p>
        </p:txBody>
      </p:sp>
      <p:sp>
        <p:nvSpPr>
          <p:cNvPr id="13" name="Google Shape;898;p88">
            <a:extLst>
              <a:ext uri="{FF2B5EF4-FFF2-40B4-BE49-F238E27FC236}">
                <a16:creationId xmlns:a16="http://schemas.microsoft.com/office/drawing/2014/main" id="{1B70BE09-7756-7231-E8BB-7198C5A9A61F}"/>
              </a:ext>
            </a:extLst>
          </p:cNvPr>
          <p:cNvSpPr txBox="1"/>
          <p:nvPr/>
        </p:nvSpPr>
        <p:spPr>
          <a:xfrm>
            <a:off x="607400" y="2917297"/>
            <a:ext cx="3179740" cy="203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There are </a:t>
            </a: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3 basic commands 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to use</a:t>
            </a:r>
          </a:p>
        </p:txBody>
      </p:sp>
      <p:sp>
        <p:nvSpPr>
          <p:cNvPr id="15" name="Google Shape;898;p88">
            <a:extLst>
              <a:ext uri="{FF2B5EF4-FFF2-40B4-BE49-F238E27FC236}">
                <a16:creationId xmlns:a16="http://schemas.microsoft.com/office/drawing/2014/main" id="{79B8DAB9-4168-2812-CB02-B97E316DCA73}"/>
              </a:ext>
            </a:extLst>
          </p:cNvPr>
          <p:cNvSpPr txBox="1"/>
          <p:nvPr/>
        </p:nvSpPr>
        <p:spPr>
          <a:xfrm>
            <a:off x="607400" y="3152160"/>
            <a:ext cx="6662080" cy="572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171450" marR="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FROM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 - specifies the base image to use (a </a:t>
            </a: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starting point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)</a:t>
            </a:r>
          </a:p>
          <a:p>
            <a:pPr marL="171450" marR="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RUN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 - specifies a command to run in a terminal. This is used </a:t>
            </a: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to install software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.</a:t>
            </a:r>
          </a:p>
          <a:p>
            <a:pPr marL="171450" marR="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CMD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 - specified the </a:t>
            </a: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default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 </a:t>
            </a: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command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 for the image </a:t>
            </a: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to run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, if no command is specified.</a:t>
            </a:r>
          </a:p>
        </p:txBody>
      </p:sp>
      <p:sp>
        <p:nvSpPr>
          <p:cNvPr id="16" name="Google Shape;898;p88">
            <a:extLst>
              <a:ext uri="{FF2B5EF4-FFF2-40B4-BE49-F238E27FC236}">
                <a16:creationId xmlns:a16="http://schemas.microsoft.com/office/drawing/2014/main" id="{66BDFA3B-F37B-08D7-9320-1C69F874BBF2}"/>
              </a:ext>
            </a:extLst>
          </p:cNvPr>
          <p:cNvSpPr txBox="1"/>
          <p:nvPr/>
        </p:nvSpPr>
        <p:spPr>
          <a:xfrm>
            <a:off x="607400" y="3756354"/>
            <a:ext cx="4947580" cy="203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(yes, these are case-sensitive, and must always be in caps)</a:t>
            </a:r>
          </a:p>
        </p:txBody>
      </p:sp>
      <p:sp>
        <p:nvSpPr>
          <p:cNvPr id="18" name="Google Shape;898;p88">
            <a:extLst>
              <a:ext uri="{FF2B5EF4-FFF2-40B4-BE49-F238E27FC236}">
                <a16:creationId xmlns:a16="http://schemas.microsoft.com/office/drawing/2014/main" id="{06773425-6814-6CC7-95FA-E52BBCE413FC}"/>
              </a:ext>
            </a:extLst>
          </p:cNvPr>
          <p:cNvSpPr txBox="1"/>
          <p:nvPr/>
        </p:nvSpPr>
        <p:spPr>
          <a:xfrm>
            <a:off x="607400" y="4334023"/>
            <a:ext cx="4025560" cy="203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  <a:hlinkClick r:id="rId3"/>
              </a:rPr>
              <a:t>https://docs.docker.com/engine/reference/builder/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 </a:t>
            </a:r>
          </a:p>
        </p:txBody>
      </p:sp>
      <p:sp>
        <p:nvSpPr>
          <p:cNvPr id="19" name="Google Shape;898;p88">
            <a:extLst>
              <a:ext uri="{FF2B5EF4-FFF2-40B4-BE49-F238E27FC236}">
                <a16:creationId xmlns:a16="http://schemas.microsoft.com/office/drawing/2014/main" id="{8486C634-9A50-E327-45CC-4AD298A9CC73}"/>
              </a:ext>
            </a:extLst>
          </p:cNvPr>
          <p:cNvSpPr txBox="1"/>
          <p:nvPr/>
        </p:nvSpPr>
        <p:spPr>
          <a:xfrm>
            <a:off x="607400" y="4130890"/>
            <a:ext cx="4947580" cy="203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A full list and explanation of the </a:t>
            </a:r>
            <a:r>
              <a:rPr lang="en-US" sz="1200" dirty="0" err="1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dockerfile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 commands can be found here:</a:t>
            </a:r>
          </a:p>
        </p:txBody>
      </p:sp>
    </p:spTree>
    <p:extLst>
      <p:ext uri="{BB962C8B-B14F-4D97-AF65-F5344CB8AC3E}">
        <p14:creationId xmlns:p14="http://schemas.microsoft.com/office/powerpoint/2010/main" val="115353411"/>
      </p:ext>
    </p:extLst>
  </p:cSld>
  <p:clrMapOvr>
    <a:masterClrMapping/>
  </p:clrMapOvr>
  <p:transition spd="med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“</a:t>
            </a:r>
            <a:r>
              <a:rPr lang="en-US" dirty="0" err="1"/>
              <a:t>dockerfile</a:t>
            </a:r>
            <a:r>
              <a:rPr lang="en-US" dirty="0"/>
              <a:t>?”</a:t>
            </a:r>
          </a:p>
        </p:txBody>
      </p:sp>
      <p:sp>
        <p:nvSpPr>
          <p:cNvPr id="12" name="Google Shape;898;p88">
            <a:extLst>
              <a:ext uri="{FF2B5EF4-FFF2-40B4-BE49-F238E27FC236}">
                <a16:creationId xmlns:a16="http://schemas.microsoft.com/office/drawing/2014/main" id="{1B45AA17-1693-C9FC-4F2B-F1BDD6FFBA69}"/>
              </a:ext>
            </a:extLst>
          </p:cNvPr>
          <p:cNvSpPr txBox="1"/>
          <p:nvPr/>
        </p:nvSpPr>
        <p:spPr>
          <a:xfrm>
            <a:off x="607400" y="1176059"/>
            <a:ext cx="6288700" cy="203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In this particular image, </a:t>
            </a:r>
          </a:p>
        </p:txBody>
      </p:sp>
      <p:sp>
        <p:nvSpPr>
          <p:cNvPr id="13" name="Google Shape;898;p88">
            <a:extLst>
              <a:ext uri="{FF2B5EF4-FFF2-40B4-BE49-F238E27FC236}">
                <a16:creationId xmlns:a16="http://schemas.microsoft.com/office/drawing/2014/main" id="{1B70BE09-7756-7231-E8BB-7198C5A9A61F}"/>
              </a:ext>
            </a:extLst>
          </p:cNvPr>
          <p:cNvSpPr txBox="1"/>
          <p:nvPr/>
        </p:nvSpPr>
        <p:spPr>
          <a:xfrm>
            <a:off x="889340" y="1657382"/>
            <a:ext cx="4025560" cy="203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1. We start with an image with </a:t>
            </a:r>
            <a:r>
              <a:rPr lang="en-US" sz="1200" dirty="0" err="1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conda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 and mamba preinstalled </a:t>
            </a:r>
          </a:p>
        </p:txBody>
      </p:sp>
      <p:sp>
        <p:nvSpPr>
          <p:cNvPr id="2" name="Google Shape;898;p88">
            <a:extLst>
              <a:ext uri="{FF2B5EF4-FFF2-40B4-BE49-F238E27FC236}">
                <a16:creationId xmlns:a16="http://schemas.microsoft.com/office/drawing/2014/main" id="{0E6D057B-4795-054E-2473-FA747B4B4513}"/>
              </a:ext>
            </a:extLst>
          </p:cNvPr>
          <p:cNvSpPr txBox="1"/>
          <p:nvPr/>
        </p:nvSpPr>
        <p:spPr>
          <a:xfrm>
            <a:off x="6009979" y="1679413"/>
            <a:ext cx="1579541" cy="203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2. Install </a:t>
            </a:r>
            <a:r>
              <a:rPr lang="en-US" sz="1200" dirty="0" err="1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openssh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-server</a:t>
            </a:r>
          </a:p>
        </p:txBody>
      </p:sp>
      <p:sp>
        <p:nvSpPr>
          <p:cNvPr id="3" name="Google Shape;898;p88">
            <a:extLst>
              <a:ext uri="{FF2B5EF4-FFF2-40B4-BE49-F238E27FC236}">
                <a16:creationId xmlns:a16="http://schemas.microsoft.com/office/drawing/2014/main" id="{770662E3-84A7-DAAD-0258-6CD54A99CBE1}"/>
              </a:ext>
            </a:extLst>
          </p:cNvPr>
          <p:cNvSpPr txBox="1"/>
          <p:nvPr/>
        </p:nvSpPr>
        <p:spPr>
          <a:xfrm>
            <a:off x="5621360" y="3827774"/>
            <a:ext cx="2844460" cy="38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3. Use mamba (version of </a:t>
            </a:r>
            <a:r>
              <a:rPr lang="en-US" sz="1200" dirty="0" err="1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conda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 written in C++, so it’s much faster) to install </a:t>
            </a:r>
            <a:r>
              <a:rPr lang="en-US" sz="1200" dirty="0" err="1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tensorflow</a:t>
            </a:r>
            <a:endParaRPr lang="en-US" sz="1200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</p:txBody>
      </p:sp>
      <p:sp>
        <p:nvSpPr>
          <p:cNvPr id="4" name="Google Shape;898;p88">
            <a:extLst>
              <a:ext uri="{FF2B5EF4-FFF2-40B4-BE49-F238E27FC236}">
                <a16:creationId xmlns:a16="http://schemas.microsoft.com/office/drawing/2014/main" id="{A1C683BE-CF76-CEFF-0CB0-2F006AF34E10}"/>
              </a:ext>
            </a:extLst>
          </p:cNvPr>
          <p:cNvSpPr txBox="1"/>
          <p:nvPr/>
        </p:nvSpPr>
        <p:spPr>
          <a:xfrm>
            <a:off x="1422814" y="3827774"/>
            <a:ext cx="2564606" cy="38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4. Tell the image to print “Hello world!” if no command is given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12EFF2E-FD6C-87B3-0488-7C542E7740A4}"/>
              </a:ext>
            </a:extLst>
          </p:cNvPr>
          <p:cNvCxnSpPr>
            <a:cxnSpLocks/>
            <a:stCxn id="13" idx="2"/>
            <a:endCxn id="5" idx="0"/>
          </p:cNvCxnSpPr>
          <p:nvPr/>
        </p:nvCxnSpPr>
        <p:spPr>
          <a:xfrm>
            <a:off x="2902120" y="1860515"/>
            <a:ext cx="675946" cy="43947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EAB0CA9-6741-278D-663C-E09D6EE7D339}"/>
              </a:ext>
            </a:extLst>
          </p:cNvPr>
          <p:cNvGrpSpPr/>
          <p:nvPr/>
        </p:nvGrpSpPr>
        <p:grpSpPr>
          <a:xfrm>
            <a:off x="1362551" y="2056921"/>
            <a:ext cx="6418898" cy="1393828"/>
            <a:chOff x="1362551" y="2056921"/>
            <a:chExt cx="6418898" cy="1393828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91C862F-D22F-DD38-3BA2-2A735153835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62551" y="2056921"/>
              <a:ext cx="6418898" cy="1390375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63A5DC4-2BF6-A39E-4AE8-D2CA9E164EC0}"/>
                </a:ext>
              </a:extLst>
            </p:cNvPr>
            <p:cNvSpPr/>
            <p:nvPr/>
          </p:nvSpPr>
          <p:spPr>
            <a:xfrm>
              <a:off x="2241232" y="2299988"/>
              <a:ext cx="2673668" cy="212749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B018CC4-FB68-7203-6FDC-5C857C0B0E26}"/>
                </a:ext>
              </a:extLst>
            </p:cNvPr>
            <p:cNvSpPr/>
            <p:nvPr/>
          </p:nvSpPr>
          <p:spPr>
            <a:xfrm>
              <a:off x="6009980" y="2637504"/>
              <a:ext cx="1343320" cy="185746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19A40FF-B256-AC6C-6078-40F47CB15F38}"/>
                </a:ext>
              </a:extLst>
            </p:cNvPr>
            <p:cNvSpPr/>
            <p:nvPr/>
          </p:nvSpPr>
          <p:spPr>
            <a:xfrm>
              <a:off x="6742600" y="2949527"/>
              <a:ext cx="976460" cy="185746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72AC804-99EF-8BA6-D8E3-1E79AF1FA046}"/>
                </a:ext>
              </a:extLst>
            </p:cNvPr>
            <p:cNvSpPr/>
            <p:nvPr/>
          </p:nvSpPr>
          <p:spPr>
            <a:xfrm>
              <a:off x="2132500" y="3265003"/>
              <a:ext cx="1707980" cy="185746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578C902-0E21-D987-C71C-AD6C79B38795}"/>
              </a:ext>
            </a:extLst>
          </p:cNvPr>
          <p:cNvCxnSpPr>
            <a:cxnSpLocks/>
            <a:stCxn id="2" idx="2"/>
            <a:endCxn id="10" idx="0"/>
          </p:cNvCxnSpPr>
          <p:nvPr/>
        </p:nvCxnSpPr>
        <p:spPr>
          <a:xfrm flipH="1">
            <a:off x="6681640" y="1882546"/>
            <a:ext cx="118110" cy="75495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8E775EF-D8D5-5143-5FA8-295F4209EAF2}"/>
              </a:ext>
            </a:extLst>
          </p:cNvPr>
          <p:cNvCxnSpPr>
            <a:cxnSpLocks/>
            <a:stCxn id="3" idx="0"/>
            <a:endCxn id="17" idx="2"/>
          </p:cNvCxnSpPr>
          <p:nvPr/>
        </p:nvCxnSpPr>
        <p:spPr>
          <a:xfrm flipV="1">
            <a:off x="7043590" y="3135273"/>
            <a:ext cx="187240" cy="692501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E34F18B-3D8C-C714-AB59-BA35DD3B0A4F}"/>
              </a:ext>
            </a:extLst>
          </p:cNvPr>
          <p:cNvCxnSpPr>
            <a:cxnSpLocks/>
            <a:stCxn id="4" idx="0"/>
            <a:endCxn id="18" idx="2"/>
          </p:cNvCxnSpPr>
          <p:nvPr/>
        </p:nvCxnSpPr>
        <p:spPr>
          <a:xfrm flipV="1">
            <a:off x="2705117" y="3450749"/>
            <a:ext cx="281373" cy="377025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8259125"/>
      </p:ext>
    </p:extLst>
  </p:cSld>
  <p:clrMapOvr>
    <a:masterClrMapping/>
  </p:clrMapOvr>
  <p:transition spd="med">
    <p:fade/>
  </p:transition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DF1995"/>
      </a:dk2>
      <a:lt2>
        <a:srgbClr val="EEEEEE"/>
      </a:lt2>
      <a:accent1>
        <a:srgbClr val="DF1995"/>
      </a:accent1>
      <a:accent2>
        <a:srgbClr val="FC774A"/>
      </a:accent2>
      <a:accent3>
        <a:srgbClr val="FACA38"/>
      </a:accent3>
      <a:accent4>
        <a:srgbClr val="3DD37A"/>
      </a:accent4>
      <a:accent5>
        <a:srgbClr val="0654FE"/>
      </a:accent5>
      <a:accent6>
        <a:srgbClr val="00263E"/>
      </a:accent6>
      <a:hlink>
        <a:srgbClr val="DF1995"/>
      </a:hlink>
      <a:folHlink>
        <a:srgbClr val="0097A7"/>
      </a:folHlink>
    </a:clrScheme>
    <a:fontScheme name="Office 2">
      <a:majorFont>
        <a:latin typeface="Calibri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HG明朝B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38850C7E2DEF346B54FC4E3C8CFE7B4" ma:contentTypeVersion="2" ma:contentTypeDescription="Create a new document." ma:contentTypeScope="" ma:versionID="a69396ea994d4b4b3fdf371f45b98239">
  <xsd:schema xmlns:xsd="http://www.w3.org/2001/XMLSchema" xmlns:xs="http://www.w3.org/2001/XMLSchema" xmlns:p="http://schemas.microsoft.com/office/2006/metadata/properties" xmlns:ns2="ef73fb06-cae2-4f77-b3e2-717238d4b201" targetNamespace="http://schemas.microsoft.com/office/2006/metadata/properties" ma:root="true" ma:fieldsID="7aee74b8321fbd7bd992c2fa629711e5" ns2:_="">
    <xsd:import namespace="ef73fb06-cae2-4f77-b3e2-717238d4b20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f73fb06-cae2-4f77-b3e2-717238d4b20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EE6F091-2833-4602-80F0-826F34E520DA}">
  <ds:schemaRefs>
    <ds:schemaRef ds:uri="ef73fb06-cae2-4f77-b3e2-717238d4b201"/>
    <ds:schemaRef ds:uri="http://purl.org/dc/terms/"/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http://schemas.microsoft.com/office/infopath/2007/PartnerControls"/>
    <ds:schemaRef ds:uri="http://schemas.microsoft.com/office/2006/metadata/propertie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657830E1-19EB-4893-A8F5-8C0114FEF4F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CE2D8D0-EC09-4AE0-875D-D53155CF829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f73fb06-cae2-4f77-b3e2-717238d4b20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919</TotalTime>
  <Words>1334</Words>
  <Application>Microsoft Office PowerPoint</Application>
  <PresentationFormat>On-screen Show (16:9)</PresentationFormat>
  <Paragraphs>160</Paragraphs>
  <Slides>27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Arial</vt:lpstr>
      <vt:lpstr>Cambria</vt:lpstr>
      <vt:lpstr>Calibri</vt:lpstr>
      <vt:lpstr>Montserrat</vt:lpstr>
      <vt:lpstr>Montserrat Medium</vt:lpstr>
      <vt:lpstr>Simple Light</vt:lpstr>
      <vt:lpstr>PowerPoint Presentation</vt:lpstr>
      <vt:lpstr>PowerPoint Presentation</vt:lpstr>
      <vt:lpstr>What is Docker?</vt:lpstr>
      <vt:lpstr>Why use Docker?</vt:lpstr>
      <vt:lpstr>What do I need to use docker?</vt:lpstr>
      <vt:lpstr>How do I make a Docker image?</vt:lpstr>
      <vt:lpstr>How I use my Docker image with run:ai?</vt:lpstr>
      <vt:lpstr>What is a “dockerfile?”</vt:lpstr>
      <vt:lpstr>What is a “dockerfile?”</vt:lpstr>
      <vt:lpstr>About “layers”</vt:lpstr>
      <vt:lpstr>About “layers”</vt:lpstr>
      <vt:lpstr>About “layers”</vt:lpstr>
      <vt:lpstr>PowerPoint Presentation</vt:lpstr>
      <vt:lpstr>Key concepts</vt:lpstr>
      <vt:lpstr>Key concepts</vt:lpstr>
      <vt:lpstr>Jupyter</vt:lpstr>
      <vt:lpstr>Jupyter on Run:ai</vt:lpstr>
      <vt:lpstr>Jupyter on Run:ai</vt:lpstr>
      <vt:lpstr>Jupyter on Run:ai with mounted NFS</vt:lpstr>
      <vt:lpstr>Jupyter on Run:ai with mounted NFS</vt:lpstr>
      <vt:lpstr>PowerPoint Presentation</vt:lpstr>
      <vt:lpstr>Running a non-interactive job</vt:lpstr>
      <vt:lpstr>Running a non-interactive job</vt:lpstr>
      <vt:lpstr>Running a non-interactive job</vt:lpstr>
      <vt:lpstr>PowerPoint Presentation</vt:lpstr>
      <vt:lpstr>Closing notes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Jonathan  Cosme</cp:lastModifiedBy>
  <cp:revision>79</cp:revision>
  <dcterms:created xsi:type="dcterms:W3CDTF">2022-08-01T08:54:51Z</dcterms:created>
  <dcterms:modified xsi:type="dcterms:W3CDTF">2022-09-01T11:50:14Z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0x010100438850C7E2DEF346B54FC4E3C8CFE7B4</vt:lpwstr>
  </property>
  <property fmtid="{D5CDD505-2E9C-101B-9397-08002B2CF9AE}" pid="3" name="KSOProductBuildVer">
    <vt:lpwstr>1033-11.1.0.11664</vt:lpwstr>
  </property>
  <property fmtid="{D5CDD505-2E9C-101B-9397-08002B2CF9AE}" pid="4" name="ICV">
    <vt:lpwstr/>
  </property>
</Properties>
</file>